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Virsraksta slaid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1ACE01E4-DA37-0E96-D8CC-468495C2B67E}"/>
              </a:ext>
            </a:extLst>
          </p:cNvPr>
          <p:cNvSpPr>
            <a:spLocks noGrp="1"/>
          </p:cNvSpPr>
          <p:nvPr>
            <p:ph type="ctrTitle"/>
          </p:nvPr>
        </p:nvSpPr>
        <p:spPr>
          <a:xfrm>
            <a:off x="1524000" y="1122363"/>
            <a:ext cx="9144000" cy="2387600"/>
          </a:xfrm>
        </p:spPr>
        <p:txBody>
          <a:bodyPr anchor="b"/>
          <a:lstStyle>
            <a:lvl1pPr algn="ctr">
              <a:defRPr sz="6000"/>
            </a:lvl1pPr>
          </a:lstStyle>
          <a:p>
            <a:r>
              <a:rPr lang="lv-LV"/>
              <a:t>Rediģēt šablona virsraksta stilu</a:t>
            </a:r>
          </a:p>
        </p:txBody>
      </p:sp>
      <p:sp>
        <p:nvSpPr>
          <p:cNvPr id="3" name="Apakšvirsraksts 2">
            <a:extLst>
              <a:ext uri="{FF2B5EF4-FFF2-40B4-BE49-F238E27FC236}">
                <a16:creationId xmlns:a16="http://schemas.microsoft.com/office/drawing/2014/main" id="{DBD0E52D-1027-FCCC-A655-D9F6D913E0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v-LV"/>
              <a:t>Noklikšķiniet, lai rediģētu šablona apakšvirsraksta stilu</a:t>
            </a:r>
          </a:p>
        </p:txBody>
      </p:sp>
      <p:sp>
        <p:nvSpPr>
          <p:cNvPr id="4" name="Datuma vietturis 3">
            <a:extLst>
              <a:ext uri="{FF2B5EF4-FFF2-40B4-BE49-F238E27FC236}">
                <a16:creationId xmlns:a16="http://schemas.microsoft.com/office/drawing/2014/main" id="{71014C90-94F0-8532-635E-DE781F7C6B44}"/>
              </a:ext>
            </a:extLst>
          </p:cNvPr>
          <p:cNvSpPr>
            <a:spLocks noGrp="1"/>
          </p:cNvSpPr>
          <p:nvPr>
            <p:ph type="dt" sz="half" idx="10"/>
          </p:nvPr>
        </p:nvSpPr>
        <p:spPr/>
        <p:txBody>
          <a:bodyPr/>
          <a:lstStyle/>
          <a:p>
            <a:fld id="{7EF42E4C-00DF-4812-B106-1E23DFE3904E}" type="datetimeFigureOut">
              <a:rPr lang="lv-LV" smtClean="0"/>
              <a:t>28.08.2022</a:t>
            </a:fld>
            <a:endParaRPr lang="lv-LV"/>
          </a:p>
        </p:txBody>
      </p:sp>
      <p:sp>
        <p:nvSpPr>
          <p:cNvPr id="5" name="Kājenes vietturis 4">
            <a:extLst>
              <a:ext uri="{FF2B5EF4-FFF2-40B4-BE49-F238E27FC236}">
                <a16:creationId xmlns:a16="http://schemas.microsoft.com/office/drawing/2014/main" id="{2BD1E8AD-79FA-D26A-60B6-B061C4273D36}"/>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43483155-00F8-848D-C66A-AD87CA90AD9D}"/>
              </a:ext>
            </a:extLst>
          </p:cNvPr>
          <p:cNvSpPr>
            <a:spLocks noGrp="1"/>
          </p:cNvSpPr>
          <p:nvPr>
            <p:ph type="sldNum" sz="quarter" idx="12"/>
          </p:nvPr>
        </p:nvSpPr>
        <p:spPr/>
        <p:txBody>
          <a:bodyPr/>
          <a:lstStyle/>
          <a:p>
            <a:fld id="{3070DD04-2DB0-41E1-AADD-01FA61B3DB92}" type="slidenum">
              <a:rPr lang="lv-LV" smtClean="0"/>
              <a:t>‹#›</a:t>
            </a:fld>
            <a:endParaRPr lang="lv-LV"/>
          </a:p>
        </p:txBody>
      </p:sp>
    </p:spTree>
    <p:extLst>
      <p:ext uri="{BB962C8B-B14F-4D97-AF65-F5344CB8AC3E}">
        <p14:creationId xmlns:p14="http://schemas.microsoft.com/office/powerpoint/2010/main" val="3952877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Virsraksts un satur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F0B3B909-3D52-0FB8-020E-4EC5BCF10A08}"/>
              </a:ext>
            </a:extLst>
          </p:cNvPr>
          <p:cNvSpPr>
            <a:spLocks noGrp="1"/>
          </p:cNvSpPr>
          <p:nvPr>
            <p:ph type="title"/>
          </p:nvPr>
        </p:nvSpPr>
        <p:spPr/>
        <p:txBody>
          <a:bodyPr/>
          <a:lstStyle/>
          <a:p>
            <a:r>
              <a:rPr lang="lv-LV"/>
              <a:t>Rediģēt šablona virsraksta stilu</a:t>
            </a:r>
          </a:p>
        </p:txBody>
      </p:sp>
      <p:sp>
        <p:nvSpPr>
          <p:cNvPr id="3" name="Satura vietturis 2">
            <a:extLst>
              <a:ext uri="{FF2B5EF4-FFF2-40B4-BE49-F238E27FC236}">
                <a16:creationId xmlns:a16="http://schemas.microsoft.com/office/drawing/2014/main" id="{BF1C06E7-2CE7-86F1-EEAB-D262E0E19752}"/>
              </a:ext>
            </a:extLst>
          </p:cNvPr>
          <p:cNvSpPr>
            <a:spLocks noGrp="1"/>
          </p:cNvSpPr>
          <p:nvPr>
            <p:ph idx="1"/>
          </p:nvPr>
        </p:nvSpPr>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a:extLst>
              <a:ext uri="{FF2B5EF4-FFF2-40B4-BE49-F238E27FC236}">
                <a16:creationId xmlns:a16="http://schemas.microsoft.com/office/drawing/2014/main" id="{817FF3E1-7DEC-5EC9-5427-33D92544B19E}"/>
              </a:ext>
            </a:extLst>
          </p:cNvPr>
          <p:cNvSpPr>
            <a:spLocks noGrp="1"/>
          </p:cNvSpPr>
          <p:nvPr>
            <p:ph type="dt" sz="half" idx="10"/>
          </p:nvPr>
        </p:nvSpPr>
        <p:spPr/>
        <p:txBody>
          <a:bodyPr/>
          <a:lstStyle/>
          <a:p>
            <a:fld id="{7EF42E4C-00DF-4812-B106-1E23DFE3904E}" type="datetimeFigureOut">
              <a:rPr lang="lv-LV" smtClean="0"/>
              <a:t>28.08.2022</a:t>
            </a:fld>
            <a:endParaRPr lang="lv-LV"/>
          </a:p>
        </p:txBody>
      </p:sp>
      <p:sp>
        <p:nvSpPr>
          <p:cNvPr id="5" name="Kājenes vietturis 4">
            <a:extLst>
              <a:ext uri="{FF2B5EF4-FFF2-40B4-BE49-F238E27FC236}">
                <a16:creationId xmlns:a16="http://schemas.microsoft.com/office/drawing/2014/main" id="{22B905CD-B349-7AAB-F518-B4FFDC7ECF84}"/>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AF8AA7E6-63DB-18CA-F92A-2D88C2F5BA0A}"/>
              </a:ext>
            </a:extLst>
          </p:cNvPr>
          <p:cNvSpPr>
            <a:spLocks noGrp="1"/>
          </p:cNvSpPr>
          <p:nvPr>
            <p:ph type="sldNum" sz="quarter" idx="12"/>
          </p:nvPr>
        </p:nvSpPr>
        <p:spPr/>
        <p:txBody>
          <a:bodyPr/>
          <a:lstStyle/>
          <a:p>
            <a:fld id="{3070DD04-2DB0-41E1-AADD-01FA61B3DB92}" type="slidenum">
              <a:rPr lang="lv-LV" smtClean="0"/>
              <a:t>‹#›</a:t>
            </a:fld>
            <a:endParaRPr lang="lv-LV"/>
          </a:p>
        </p:txBody>
      </p:sp>
    </p:spTree>
    <p:extLst>
      <p:ext uri="{BB962C8B-B14F-4D97-AF65-F5344CB8AC3E}">
        <p14:creationId xmlns:p14="http://schemas.microsoft.com/office/powerpoint/2010/main" val="3455991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adaļas galvene">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9F8B0A54-88C2-33A1-9062-A29FD54036C0}"/>
              </a:ext>
            </a:extLst>
          </p:cNvPr>
          <p:cNvSpPr>
            <a:spLocks noGrp="1"/>
          </p:cNvSpPr>
          <p:nvPr>
            <p:ph type="title"/>
          </p:nvPr>
        </p:nvSpPr>
        <p:spPr>
          <a:xfrm>
            <a:off x="831850" y="1709738"/>
            <a:ext cx="10515600" cy="2852737"/>
          </a:xfrm>
        </p:spPr>
        <p:txBody>
          <a:bodyPr anchor="b"/>
          <a:lstStyle>
            <a:lvl1pPr>
              <a:defRPr sz="6000"/>
            </a:lvl1pPr>
          </a:lstStyle>
          <a:p>
            <a:r>
              <a:rPr lang="lv-LV"/>
              <a:t>Rediģēt šablona virsraksta stilu</a:t>
            </a:r>
          </a:p>
        </p:txBody>
      </p:sp>
      <p:sp>
        <p:nvSpPr>
          <p:cNvPr id="3" name="Teksta vietturis 2">
            <a:extLst>
              <a:ext uri="{FF2B5EF4-FFF2-40B4-BE49-F238E27FC236}">
                <a16:creationId xmlns:a16="http://schemas.microsoft.com/office/drawing/2014/main" id="{423CFE92-3FE1-9730-2EA1-5B15150733F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lv-LV"/>
              <a:t>Noklikšķiniet, lai rediģētu šablona teksta stilus</a:t>
            </a:r>
          </a:p>
        </p:txBody>
      </p:sp>
      <p:sp>
        <p:nvSpPr>
          <p:cNvPr id="4" name="Datuma vietturis 3">
            <a:extLst>
              <a:ext uri="{FF2B5EF4-FFF2-40B4-BE49-F238E27FC236}">
                <a16:creationId xmlns:a16="http://schemas.microsoft.com/office/drawing/2014/main" id="{39632DD8-4E6D-9D09-367B-2AC6FABFB051}"/>
              </a:ext>
            </a:extLst>
          </p:cNvPr>
          <p:cNvSpPr>
            <a:spLocks noGrp="1"/>
          </p:cNvSpPr>
          <p:nvPr>
            <p:ph type="dt" sz="half" idx="10"/>
          </p:nvPr>
        </p:nvSpPr>
        <p:spPr/>
        <p:txBody>
          <a:bodyPr/>
          <a:lstStyle/>
          <a:p>
            <a:fld id="{7EF42E4C-00DF-4812-B106-1E23DFE3904E}" type="datetimeFigureOut">
              <a:rPr lang="lv-LV" smtClean="0"/>
              <a:t>28.08.2022</a:t>
            </a:fld>
            <a:endParaRPr lang="lv-LV"/>
          </a:p>
        </p:txBody>
      </p:sp>
      <p:sp>
        <p:nvSpPr>
          <p:cNvPr id="5" name="Kājenes vietturis 4">
            <a:extLst>
              <a:ext uri="{FF2B5EF4-FFF2-40B4-BE49-F238E27FC236}">
                <a16:creationId xmlns:a16="http://schemas.microsoft.com/office/drawing/2014/main" id="{E722012E-08AB-1DCA-5CCD-3010E869D63D}"/>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B708E15A-0C48-40B3-A597-5AC79FF24B4C}"/>
              </a:ext>
            </a:extLst>
          </p:cNvPr>
          <p:cNvSpPr>
            <a:spLocks noGrp="1"/>
          </p:cNvSpPr>
          <p:nvPr>
            <p:ph type="sldNum" sz="quarter" idx="12"/>
          </p:nvPr>
        </p:nvSpPr>
        <p:spPr/>
        <p:txBody>
          <a:bodyPr/>
          <a:lstStyle/>
          <a:p>
            <a:fld id="{3070DD04-2DB0-41E1-AADD-01FA61B3DB92}" type="slidenum">
              <a:rPr lang="lv-LV" smtClean="0"/>
              <a:t>‹#›</a:t>
            </a:fld>
            <a:endParaRPr lang="lv-LV"/>
          </a:p>
        </p:txBody>
      </p:sp>
    </p:spTree>
    <p:extLst>
      <p:ext uri="{BB962C8B-B14F-4D97-AF65-F5344CB8AC3E}">
        <p14:creationId xmlns:p14="http://schemas.microsoft.com/office/powerpoint/2010/main" val="2707960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ivi satura bloki">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3BFEE17D-9E44-3E01-B6E6-CF8CD996051F}"/>
              </a:ext>
            </a:extLst>
          </p:cNvPr>
          <p:cNvSpPr>
            <a:spLocks noGrp="1"/>
          </p:cNvSpPr>
          <p:nvPr>
            <p:ph type="title"/>
          </p:nvPr>
        </p:nvSpPr>
        <p:spPr/>
        <p:txBody>
          <a:bodyPr/>
          <a:lstStyle/>
          <a:p>
            <a:r>
              <a:rPr lang="lv-LV"/>
              <a:t>Rediģēt šablona virsraksta stilu</a:t>
            </a:r>
          </a:p>
        </p:txBody>
      </p:sp>
      <p:sp>
        <p:nvSpPr>
          <p:cNvPr id="3" name="Satura vietturis 2">
            <a:extLst>
              <a:ext uri="{FF2B5EF4-FFF2-40B4-BE49-F238E27FC236}">
                <a16:creationId xmlns:a16="http://schemas.microsoft.com/office/drawing/2014/main" id="{09EFCFA0-A3FE-22FE-95A1-EFFAB78E01A7}"/>
              </a:ext>
            </a:extLst>
          </p:cNvPr>
          <p:cNvSpPr>
            <a:spLocks noGrp="1"/>
          </p:cNvSpPr>
          <p:nvPr>
            <p:ph sz="half" idx="1"/>
          </p:nvPr>
        </p:nvSpPr>
        <p:spPr>
          <a:xfrm>
            <a:off x="838200" y="1825625"/>
            <a:ext cx="5181600" cy="4351338"/>
          </a:xfrm>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Satura vietturis 3">
            <a:extLst>
              <a:ext uri="{FF2B5EF4-FFF2-40B4-BE49-F238E27FC236}">
                <a16:creationId xmlns:a16="http://schemas.microsoft.com/office/drawing/2014/main" id="{3650C27E-F4AE-84A6-4583-D11674EF7078}"/>
              </a:ext>
            </a:extLst>
          </p:cNvPr>
          <p:cNvSpPr>
            <a:spLocks noGrp="1"/>
          </p:cNvSpPr>
          <p:nvPr>
            <p:ph sz="half" idx="2"/>
          </p:nvPr>
        </p:nvSpPr>
        <p:spPr>
          <a:xfrm>
            <a:off x="6172200" y="1825625"/>
            <a:ext cx="5181600" cy="4351338"/>
          </a:xfrm>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5" name="Datuma vietturis 4">
            <a:extLst>
              <a:ext uri="{FF2B5EF4-FFF2-40B4-BE49-F238E27FC236}">
                <a16:creationId xmlns:a16="http://schemas.microsoft.com/office/drawing/2014/main" id="{73881EBE-DD66-151C-41E3-4C64D05F6228}"/>
              </a:ext>
            </a:extLst>
          </p:cNvPr>
          <p:cNvSpPr>
            <a:spLocks noGrp="1"/>
          </p:cNvSpPr>
          <p:nvPr>
            <p:ph type="dt" sz="half" idx="10"/>
          </p:nvPr>
        </p:nvSpPr>
        <p:spPr/>
        <p:txBody>
          <a:bodyPr/>
          <a:lstStyle/>
          <a:p>
            <a:fld id="{7EF42E4C-00DF-4812-B106-1E23DFE3904E}" type="datetimeFigureOut">
              <a:rPr lang="lv-LV" smtClean="0"/>
              <a:t>28.08.2022</a:t>
            </a:fld>
            <a:endParaRPr lang="lv-LV"/>
          </a:p>
        </p:txBody>
      </p:sp>
      <p:sp>
        <p:nvSpPr>
          <p:cNvPr id="6" name="Kājenes vietturis 5">
            <a:extLst>
              <a:ext uri="{FF2B5EF4-FFF2-40B4-BE49-F238E27FC236}">
                <a16:creationId xmlns:a16="http://schemas.microsoft.com/office/drawing/2014/main" id="{D9AE9AC3-BA8B-7EA5-7C7C-05991420312D}"/>
              </a:ext>
            </a:extLst>
          </p:cNvPr>
          <p:cNvSpPr>
            <a:spLocks noGrp="1"/>
          </p:cNvSpPr>
          <p:nvPr>
            <p:ph type="ftr" sz="quarter" idx="11"/>
          </p:nvPr>
        </p:nvSpPr>
        <p:spPr/>
        <p:txBody>
          <a:bodyPr/>
          <a:lstStyle/>
          <a:p>
            <a:endParaRPr lang="lv-LV"/>
          </a:p>
        </p:txBody>
      </p:sp>
      <p:sp>
        <p:nvSpPr>
          <p:cNvPr id="7" name="Slaida numura vietturis 6">
            <a:extLst>
              <a:ext uri="{FF2B5EF4-FFF2-40B4-BE49-F238E27FC236}">
                <a16:creationId xmlns:a16="http://schemas.microsoft.com/office/drawing/2014/main" id="{608C24ED-4A79-C212-91DB-DBEDC153B29F}"/>
              </a:ext>
            </a:extLst>
          </p:cNvPr>
          <p:cNvSpPr>
            <a:spLocks noGrp="1"/>
          </p:cNvSpPr>
          <p:nvPr>
            <p:ph type="sldNum" sz="quarter" idx="12"/>
          </p:nvPr>
        </p:nvSpPr>
        <p:spPr/>
        <p:txBody>
          <a:bodyPr/>
          <a:lstStyle/>
          <a:p>
            <a:fld id="{3070DD04-2DB0-41E1-AADD-01FA61B3DB92}" type="slidenum">
              <a:rPr lang="lv-LV" smtClean="0"/>
              <a:t>‹#›</a:t>
            </a:fld>
            <a:endParaRPr lang="lv-LV"/>
          </a:p>
        </p:txBody>
      </p:sp>
    </p:spTree>
    <p:extLst>
      <p:ext uri="{BB962C8B-B14F-4D97-AF65-F5344CB8AC3E}">
        <p14:creationId xmlns:p14="http://schemas.microsoft.com/office/powerpoint/2010/main" val="2138734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līdzinājum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FA3318E1-8F89-6780-3649-42928C094271}"/>
              </a:ext>
            </a:extLst>
          </p:cNvPr>
          <p:cNvSpPr>
            <a:spLocks noGrp="1"/>
          </p:cNvSpPr>
          <p:nvPr>
            <p:ph type="title"/>
          </p:nvPr>
        </p:nvSpPr>
        <p:spPr>
          <a:xfrm>
            <a:off x="839788" y="365125"/>
            <a:ext cx="10515600" cy="1325563"/>
          </a:xfrm>
        </p:spPr>
        <p:txBody>
          <a:bodyPr/>
          <a:lstStyle/>
          <a:p>
            <a:r>
              <a:rPr lang="lv-LV"/>
              <a:t>Rediģēt šablona virsraksta stilu</a:t>
            </a:r>
          </a:p>
        </p:txBody>
      </p:sp>
      <p:sp>
        <p:nvSpPr>
          <p:cNvPr id="3" name="Teksta vietturis 2">
            <a:extLst>
              <a:ext uri="{FF2B5EF4-FFF2-40B4-BE49-F238E27FC236}">
                <a16:creationId xmlns:a16="http://schemas.microsoft.com/office/drawing/2014/main" id="{BBD3A0BA-8C8B-1F41-7892-3E052E086A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v-LV"/>
              <a:t>Noklikšķiniet, lai rediģētu šablona teksta stilus</a:t>
            </a:r>
          </a:p>
        </p:txBody>
      </p:sp>
      <p:sp>
        <p:nvSpPr>
          <p:cNvPr id="4" name="Satura vietturis 3">
            <a:extLst>
              <a:ext uri="{FF2B5EF4-FFF2-40B4-BE49-F238E27FC236}">
                <a16:creationId xmlns:a16="http://schemas.microsoft.com/office/drawing/2014/main" id="{07D81DBB-8699-71DA-E3E7-E6BDEE15FD97}"/>
              </a:ext>
            </a:extLst>
          </p:cNvPr>
          <p:cNvSpPr>
            <a:spLocks noGrp="1"/>
          </p:cNvSpPr>
          <p:nvPr>
            <p:ph sz="half" idx="2"/>
          </p:nvPr>
        </p:nvSpPr>
        <p:spPr>
          <a:xfrm>
            <a:off x="839788" y="2505075"/>
            <a:ext cx="5157787" cy="3684588"/>
          </a:xfrm>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5" name="Teksta vietturis 4">
            <a:extLst>
              <a:ext uri="{FF2B5EF4-FFF2-40B4-BE49-F238E27FC236}">
                <a16:creationId xmlns:a16="http://schemas.microsoft.com/office/drawing/2014/main" id="{1CF3809B-9837-049D-FBFE-C19BB974FD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v-LV"/>
              <a:t>Noklikšķiniet, lai rediģētu šablona teksta stilus</a:t>
            </a:r>
          </a:p>
        </p:txBody>
      </p:sp>
      <p:sp>
        <p:nvSpPr>
          <p:cNvPr id="6" name="Satura vietturis 5">
            <a:extLst>
              <a:ext uri="{FF2B5EF4-FFF2-40B4-BE49-F238E27FC236}">
                <a16:creationId xmlns:a16="http://schemas.microsoft.com/office/drawing/2014/main" id="{DDFCE884-244C-3767-FBCA-6139FB65B52F}"/>
              </a:ext>
            </a:extLst>
          </p:cNvPr>
          <p:cNvSpPr>
            <a:spLocks noGrp="1"/>
          </p:cNvSpPr>
          <p:nvPr>
            <p:ph sz="quarter" idx="4"/>
          </p:nvPr>
        </p:nvSpPr>
        <p:spPr>
          <a:xfrm>
            <a:off x="6172200" y="2505075"/>
            <a:ext cx="5183188" cy="3684588"/>
          </a:xfrm>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7" name="Datuma vietturis 6">
            <a:extLst>
              <a:ext uri="{FF2B5EF4-FFF2-40B4-BE49-F238E27FC236}">
                <a16:creationId xmlns:a16="http://schemas.microsoft.com/office/drawing/2014/main" id="{316D0FEA-2CA4-9AAF-01A7-38BD9716C64B}"/>
              </a:ext>
            </a:extLst>
          </p:cNvPr>
          <p:cNvSpPr>
            <a:spLocks noGrp="1"/>
          </p:cNvSpPr>
          <p:nvPr>
            <p:ph type="dt" sz="half" idx="10"/>
          </p:nvPr>
        </p:nvSpPr>
        <p:spPr/>
        <p:txBody>
          <a:bodyPr/>
          <a:lstStyle/>
          <a:p>
            <a:fld id="{7EF42E4C-00DF-4812-B106-1E23DFE3904E}" type="datetimeFigureOut">
              <a:rPr lang="lv-LV" smtClean="0"/>
              <a:t>28.08.2022</a:t>
            </a:fld>
            <a:endParaRPr lang="lv-LV"/>
          </a:p>
        </p:txBody>
      </p:sp>
      <p:sp>
        <p:nvSpPr>
          <p:cNvPr id="8" name="Kājenes vietturis 7">
            <a:extLst>
              <a:ext uri="{FF2B5EF4-FFF2-40B4-BE49-F238E27FC236}">
                <a16:creationId xmlns:a16="http://schemas.microsoft.com/office/drawing/2014/main" id="{7C712BD6-370E-BA64-8AAE-E70F00CA848A}"/>
              </a:ext>
            </a:extLst>
          </p:cNvPr>
          <p:cNvSpPr>
            <a:spLocks noGrp="1"/>
          </p:cNvSpPr>
          <p:nvPr>
            <p:ph type="ftr" sz="quarter" idx="11"/>
          </p:nvPr>
        </p:nvSpPr>
        <p:spPr/>
        <p:txBody>
          <a:bodyPr/>
          <a:lstStyle/>
          <a:p>
            <a:endParaRPr lang="lv-LV"/>
          </a:p>
        </p:txBody>
      </p:sp>
      <p:sp>
        <p:nvSpPr>
          <p:cNvPr id="9" name="Slaida numura vietturis 8">
            <a:extLst>
              <a:ext uri="{FF2B5EF4-FFF2-40B4-BE49-F238E27FC236}">
                <a16:creationId xmlns:a16="http://schemas.microsoft.com/office/drawing/2014/main" id="{C1C6BB55-B966-F19E-A323-2197806204CB}"/>
              </a:ext>
            </a:extLst>
          </p:cNvPr>
          <p:cNvSpPr>
            <a:spLocks noGrp="1"/>
          </p:cNvSpPr>
          <p:nvPr>
            <p:ph type="sldNum" sz="quarter" idx="12"/>
          </p:nvPr>
        </p:nvSpPr>
        <p:spPr/>
        <p:txBody>
          <a:bodyPr/>
          <a:lstStyle/>
          <a:p>
            <a:fld id="{3070DD04-2DB0-41E1-AADD-01FA61B3DB92}" type="slidenum">
              <a:rPr lang="lv-LV" smtClean="0"/>
              <a:t>‹#›</a:t>
            </a:fld>
            <a:endParaRPr lang="lv-LV"/>
          </a:p>
        </p:txBody>
      </p:sp>
    </p:spTree>
    <p:extLst>
      <p:ext uri="{BB962C8B-B14F-4D97-AF65-F5344CB8AC3E}">
        <p14:creationId xmlns:p14="http://schemas.microsoft.com/office/powerpoint/2010/main" val="2851476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ai virsrakst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40556001-EF5F-1F50-3D27-7AD9CBD561AA}"/>
              </a:ext>
            </a:extLst>
          </p:cNvPr>
          <p:cNvSpPr>
            <a:spLocks noGrp="1"/>
          </p:cNvSpPr>
          <p:nvPr>
            <p:ph type="title"/>
          </p:nvPr>
        </p:nvSpPr>
        <p:spPr/>
        <p:txBody>
          <a:bodyPr/>
          <a:lstStyle/>
          <a:p>
            <a:r>
              <a:rPr lang="lv-LV"/>
              <a:t>Rediģēt šablona virsraksta stilu</a:t>
            </a:r>
          </a:p>
        </p:txBody>
      </p:sp>
      <p:sp>
        <p:nvSpPr>
          <p:cNvPr id="3" name="Datuma vietturis 2">
            <a:extLst>
              <a:ext uri="{FF2B5EF4-FFF2-40B4-BE49-F238E27FC236}">
                <a16:creationId xmlns:a16="http://schemas.microsoft.com/office/drawing/2014/main" id="{4E1D9BDE-3083-AE47-E654-7877FC582102}"/>
              </a:ext>
            </a:extLst>
          </p:cNvPr>
          <p:cNvSpPr>
            <a:spLocks noGrp="1"/>
          </p:cNvSpPr>
          <p:nvPr>
            <p:ph type="dt" sz="half" idx="10"/>
          </p:nvPr>
        </p:nvSpPr>
        <p:spPr/>
        <p:txBody>
          <a:bodyPr/>
          <a:lstStyle/>
          <a:p>
            <a:fld id="{7EF42E4C-00DF-4812-B106-1E23DFE3904E}" type="datetimeFigureOut">
              <a:rPr lang="lv-LV" smtClean="0"/>
              <a:t>28.08.2022</a:t>
            </a:fld>
            <a:endParaRPr lang="lv-LV"/>
          </a:p>
        </p:txBody>
      </p:sp>
      <p:sp>
        <p:nvSpPr>
          <p:cNvPr id="4" name="Kājenes vietturis 3">
            <a:extLst>
              <a:ext uri="{FF2B5EF4-FFF2-40B4-BE49-F238E27FC236}">
                <a16:creationId xmlns:a16="http://schemas.microsoft.com/office/drawing/2014/main" id="{1DB7F3D0-E6FA-1DB6-1F27-30A082F511EC}"/>
              </a:ext>
            </a:extLst>
          </p:cNvPr>
          <p:cNvSpPr>
            <a:spLocks noGrp="1"/>
          </p:cNvSpPr>
          <p:nvPr>
            <p:ph type="ftr" sz="quarter" idx="11"/>
          </p:nvPr>
        </p:nvSpPr>
        <p:spPr/>
        <p:txBody>
          <a:bodyPr/>
          <a:lstStyle/>
          <a:p>
            <a:endParaRPr lang="lv-LV"/>
          </a:p>
        </p:txBody>
      </p:sp>
      <p:sp>
        <p:nvSpPr>
          <p:cNvPr id="5" name="Slaida numura vietturis 4">
            <a:extLst>
              <a:ext uri="{FF2B5EF4-FFF2-40B4-BE49-F238E27FC236}">
                <a16:creationId xmlns:a16="http://schemas.microsoft.com/office/drawing/2014/main" id="{9AB788A4-305F-E0DD-9C4C-E507BF85E259}"/>
              </a:ext>
            </a:extLst>
          </p:cNvPr>
          <p:cNvSpPr>
            <a:spLocks noGrp="1"/>
          </p:cNvSpPr>
          <p:nvPr>
            <p:ph type="sldNum" sz="quarter" idx="12"/>
          </p:nvPr>
        </p:nvSpPr>
        <p:spPr/>
        <p:txBody>
          <a:bodyPr/>
          <a:lstStyle/>
          <a:p>
            <a:fld id="{3070DD04-2DB0-41E1-AADD-01FA61B3DB92}" type="slidenum">
              <a:rPr lang="lv-LV" smtClean="0"/>
              <a:t>‹#›</a:t>
            </a:fld>
            <a:endParaRPr lang="lv-LV"/>
          </a:p>
        </p:txBody>
      </p:sp>
    </p:spTree>
    <p:extLst>
      <p:ext uri="{BB962C8B-B14F-4D97-AF65-F5344CB8AC3E}">
        <p14:creationId xmlns:p14="http://schemas.microsoft.com/office/powerpoint/2010/main" val="2483299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kšs">
    <p:spTree>
      <p:nvGrpSpPr>
        <p:cNvPr id="1" name=""/>
        <p:cNvGrpSpPr/>
        <p:nvPr/>
      </p:nvGrpSpPr>
      <p:grpSpPr>
        <a:xfrm>
          <a:off x="0" y="0"/>
          <a:ext cx="0" cy="0"/>
          <a:chOff x="0" y="0"/>
          <a:chExt cx="0" cy="0"/>
        </a:xfrm>
      </p:grpSpPr>
      <p:sp>
        <p:nvSpPr>
          <p:cNvPr id="2" name="Datuma vietturis 1">
            <a:extLst>
              <a:ext uri="{FF2B5EF4-FFF2-40B4-BE49-F238E27FC236}">
                <a16:creationId xmlns:a16="http://schemas.microsoft.com/office/drawing/2014/main" id="{711673C8-5752-CCF8-EDBC-32227EC225E0}"/>
              </a:ext>
            </a:extLst>
          </p:cNvPr>
          <p:cNvSpPr>
            <a:spLocks noGrp="1"/>
          </p:cNvSpPr>
          <p:nvPr>
            <p:ph type="dt" sz="half" idx="10"/>
          </p:nvPr>
        </p:nvSpPr>
        <p:spPr/>
        <p:txBody>
          <a:bodyPr/>
          <a:lstStyle/>
          <a:p>
            <a:fld id="{7EF42E4C-00DF-4812-B106-1E23DFE3904E}" type="datetimeFigureOut">
              <a:rPr lang="lv-LV" smtClean="0"/>
              <a:t>28.08.2022</a:t>
            </a:fld>
            <a:endParaRPr lang="lv-LV"/>
          </a:p>
        </p:txBody>
      </p:sp>
      <p:sp>
        <p:nvSpPr>
          <p:cNvPr id="3" name="Kājenes vietturis 2">
            <a:extLst>
              <a:ext uri="{FF2B5EF4-FFF2-40B4-BE49-F238E27FC236}">
                <a16:creationId xmlns:a16="http://schemas.microsoft.com/office/drawing/2014/main" id="{B5FA1D27-DFC5-6176-A961-D2EE458B8756}"/>
              </a:ext>
            </a:extLst>
          </p:cNvPr>
          <p:cNvSpPr>
            <a:spLocks noGrp="1"/>
          </p:cNvSpPr>
          <p:nvPr>
            <p:ph type="ftr" sz="quarter" idx="11"/>
          </p:nvPr>
        </p:nvSpPr>
        <p:spPr/>
        <p:txBody>
          <a:bodyPr/>
          <a:lstStyle/>
          <a:p>
            <a:endParaRPr lang="lv-LV"/>
          </a:p>
        </p:txBody>
      </p:sp>
      <p:sp>
        <p:nvSpPr>
          <p:cNvPr id="4" name="Slaida numura vietturis 3">
            <a:extLst>
              <a:ext uri="{FF2B5EF4-FFF2-40B4-BE49-F238E27FC236}">
                <a16:creationId xmlns:a16="http://schemas.microsoft.com/office/drawing/2014/main" id="{EBDB3346-A69F-FFA0-D99F-3631D4257A94}"/>
              </a:ext>
            </a:extLst>
          </p:cNvPr>
          <p:cNvSpPr>
            <a:spLocks noGrp="1"/>
          </p:cNvSpPr>
          <p:nvPr>
            <p:ph type="sldNum" sz="quarter" idx="12"/>
          </p:nvPr>
        </p:nvSpPr>
        <p:spPr/>
        <p:txBody>
          <a:bodyPr/>
          <a:lstStyle/>
          <a:p>
            <a:fld id="{3070DD04-2DB0-41E1-AADD-01FA61B3DB92}" type="slidenum">
              <a:rPr lang="lv-LV" smtClean="0"/>
              <a:t>‹#›</a:t>
            </a:fld>
            <a:endParaRPr lang="lv-LV"/>
          </a:p>
        </p:txBody>
      </p:sp>
    </p:spTree>
    <p:extLst>
      <p:ext uri="{BB962C8B-B14F-4D97-AF65-F5344CB8AC3E}">
        <p14:creationId xmlns:p14="http://schemas.microsoft.com/office/powerpoint/2010/main" val="2289372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Saturs ar parakstu">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8EA2FAED-4791-57A8-3722-DA2B2A448ABF}"/>
              </a:ext>
            </a:extLst>
          </p:cNvPr>
          <p:cNvSpPr>
            <a:spLocks noGrp="1"/>
          </p:cNvSpPr>
          <p:nvPr>
            <p:ph type="title"/>
          </p:nvPr>
        </p:nvSpPr>
        <p:spPr>
          <a:xfrm>
            <a:off x="839788" y="457200"/>
            <a:ext cx="3932237" cy="1600200"/>
          </a:xfrm>
        </p:spPr>
        <p:txBody>
          <a:bodyPr anchor="b"/>
          <a:lstStyle>
            <a:lvl1pPr>
              <a:defRPr sz="3200"/>
            </a:lvl1pPr>
          </a:lstStyle>
          <a:p>
            <a:r>
              <a:rPr lang="lv-LV"/>
              <a:t>Rediģēt šablona virsraksta stilu</a:t>
            </a:r>
          </a:p>
        </p:txBody>
      </p:sp>
      <p:sp>
        <p:nvSpPr>
          <p:cNvPr id="3" name="Satura vietturis 2">
            <a:extLst>
              <a:ext uri="{FF2B5EF4-FFF2-40B4-BE49-F238E27FC236}">
                <a16:creationId xmlns:a16="http://schemas.microsoft.com/office/drawing/2014/main" id="{778F64BB-8718-2196-7394-8111C3954C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Teksta vietturis 3">
            <a:extLst>
              <a:ext uri="{FF2B5EF4-FFF2-40B4-BE49-F238E27FC236}">
                <a16:creationId xmlns:a16="http://schemas.microsoft.com/office/drawing/2014/main" id="{42F2EE9D-0C30-2372-D692-433FD297E3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v-LV"/>
              <a:t>Noklikšķiniet, lai rediģētu šablona teksta stilus</a:t>
            </a:r>
          </a:p>
        </p:txBody>
      </p:sp>
      <p:sp>
        <p:nvSpPr>
          <p:cNvPr id="5" name="Datuma vietturis 4">
            <a:extLst>
              <a:ext uri="{FF2B5EF4-FFF2-40B4-BE49-F238E27FC236}">
                <a16:creationId xmlns:a16="http://schemas.microsoft.com/office/drawing/2014/main" id="{2BE10CBE-3EEB-F4CC-AB5A-87B1A932B7C3}"/>
              </a:ext>
            </a:extLst>
          </p:cNvPr>
          <p:cNvSpPr>
            <a:spLocks noGrp="1"/>
          </p:cNvSpPr>
          <p:nvPr>
            <p:ph type="dt" sz="half" idx="10"/>
          </p:nvPr>
        </p:nvSpPr>
        <p:spPr/>
        <p:txBody>
          <a:bodyPr/>
          <a:lstStyle/>
          <a:p>
            <a:fld id="{7EF42E4C-00DF-4812-B106-1E23DFE3904E}" type="datetimeFigureOut">
              <a:rPr lang="lv-LV" smtClean="0"/>
              <a:t>28.08.2022</a:t>
            </a:fld>
            <a:endParaRPr lang="lv-LV"/>
          </a:p>
        </p:txBody>
      </p:sp>
      <p:sp>
        <p:nvSpPr>
          <p:cNvPr id="6" name="Kājenes vietturis 5">
            <a:extLst>
              <a:ext uri="{FF2B5EF4-FFF2-40B4-BE49-F238E27FC236}">
                <a16:creationId xmlns:a16="http://schemas.microsoft.com/office/drawing/2014/main" id="{053A472F-C259-3593-6BC4-9B3755016417}"/>
              </a:ext>
            </a:extLst>
          </p:cNvPr>
          <p:cNvSpPr>
            <a:spLocks noGrp="1"/>
          </p:cNvSpPr>
          <p:nvPr>
            <p:ph type="ftr" sz="quarter" idx="11"/>
          </p:nvPr>
        </p:nvSpPr>
        <p:spPr/>
        <p:txBody>
          <a:bodyPr/>
          <a:lstStyle/>
          <a:p>
            <a:endParaRPr lang="lv-LV"/>
          </a:p>
        </p:txBody>
      </p:sp>
      <p:sp>
        <p:nvSpPr>
          <p:cNvPr id="7" name="Slaida numura vietturis 6">
            <a:extLst>
              <a:ext uri="{FF2B5EF4-FFF2-40B4-BE49-F238E27FC236}">
                <a16:creationId xmlns:a16="http://schemas.microsoft.com/office/drawing/2014/main" id="{53DFC917-898F-B673-52B3-9E2E3B6C3334}"/>
              </a:ext>
            </a:extLst>
          </p:cNvPr>
          <p:cNvSpPr>
            <a:spLocks noGrp="1"/>
          </p:cNvSpPr>
          <p:nvPr>
            <p:ph type="sldNum" sz="quarter" idx="12"/>
          </p:nvPr>
        </p:nvSpPr>
        <p:spPr/>
        <p:txBody>
          <a:bodyPr/>
          <a:lstStyle/>
          <a:p>
            <a:fld id="{3070DD04-2DB0-41E1-AADD-01FA61B3DB92}" type="slidenum">
              <a:rPr lang="lv-LV" smtClean="0"/>
              <a:t>‹#›</a:t>
            </a:fld>
            <a:endParaRPr lang="lv-LV"/>
          </a:p>
        </p:txBody>
      </p:sp>
    </p:spTree>
    <p:extLst>
      <p:ext uri="{BB962C8B-B14F-4D97-AF65-F5344CB8AC3E}">
        <p14:creationId xmlns:p14="http://schemas.microsoft.com/office/powerpoint/2010/main" val="3437705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ttēls ar parakstu">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01CA0204-13FC-77FD-EFC1-336319C6B35E}"/>
              </a:ext>
            </a:extLst>
          </p:cNvPr>
          <p:cNvSpPr>
            <a:spLocks noGrp="1"/>
          </p:cNvSpPr>
          <p:nvPr>
            <p:ph type="title"/>
          </p:nvPr>
        </p:nvSpPr>
        <p:spPr>
          <a:xfrm>
            <a:off x="839788" y="457200"/>
            <a:ext cx="3932237" cy="1600200"/>
          </a:xfrm>
        </p:spPr>
        <p:txBody>
          <a:bodyPr anchor="b"/>
          <a:lstStyle>
            <a:lvl1pPr>
              <a:defRPr sz="3200"/>
            </a:lvl1pPr>
          </a:lstStyle>
          <a:p>
            <a:r>
              <a:rPr lang="lv-LV"/>
              <a:t>Rediģēt šablona virsraksta stilu</a:t>
            </a:r>
          </a:p>
        </p:txBody>
      </p:sp>
      <p:sp>
        <p:nvSpPr>
          <p:cNvPr id="3" name="Attēla vietturis 2">
            <a:extLst>
              <a:ext uri="{FF2B5EF4-FFF2-40B4-BE49-F238E27FC236}">
                <a16:creationId xmlns:a16="http://schemas.microsoft.com/office/drawing/2014/main" id="{4312EA51-FA14-3A0D-DA65-A020710547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ksta vietturis 3">
            <a:extLst>
              <a:ext uri="{FF2B5EF4-FFF2-40B4-BE49-F238E27FC236}">
                <a16:creationId xmlns:a16="http://schemas.microsoft.com/office/drawing/2014/main" id="{5A6EA89C-2F5C-A708-A521-1146E48800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v-LV"/>
              <a:t>Noklikšķiniet, lai rediģētu šablona teksta stilus</a:t>
            </a:r>
          </a:p>
        </p:txBody>
      </p:sp>
      <p:sp>
        <p:nvSpPr>
          <p:cNvPr id="5" name="Datuma vietturis 4">
            <a:extLst>
              <a:ext uri="{FF2B5EF4-FFF2-40B4-BE49-F238E27FC236}">
                <a16:creationId xmlns:a16="http://schemas.microsoft.com/office/drawing/2014/main" id="{D07AA8AE-FF2E-BC2B-4E93-EFFE62E6B7BA}"/>
              </a:ext>
            </a:extLst>
          </p:cNvPr>
          <p:cNvSpPr>
            <a:spLocks noGrp="1"/>
          </p:cNvSpPr>
          <p:nvPr>
            <p:ph type="dt" sz="half" idx="10"/>
          </p:nvPr>
        </p:nvSpPr>
        <p:spPr/>
        <p:txBody>
          <a:bodyPr/>
          <a:lstStyle/>
          <a:p>
            <a:fld id="{7EF42E4C-00DF-4812-B106-1E23DFE3904E}" type="datetimeFigureOut">
              <a:rPr lang="lv-LV" smtClean="0"/>
              <a:t>28.08.2022</a:t>
            </a:fld>
            <a:endParaRPr lang="lv-LV"/>
          </a:p>
        </p:txBody>
      </p:sp>
      <p:sp>
        <p:nvSpPr>
          <p:cNvPr id="6" name="Kājenes vietturis 5">
            <a:extLst>
              <a:ext uri="{FF2B5EF4-FFF2-40B4-BE49-F238E27FC236}">
                <a16:creationId xmlns:a16="http://schemas.microsoft.com/office/drawing/2014/main" id="{80BF3A88-4AB0-C2C9-D78D-057BD8A60E3E}"/>
              </a:ext>
            </a:extLst>
          </p:cNvPr>
          <p:cNvSpPr>
            <a:spLocks noGrp="1"/>
          </p:cNvSpPr>
          <p:nvPr>
            <p:ph type="ftr" sz="quarter" idx="11"/>
          </p:nvPr>
        </p:nvSpPr>
        <p:spPr/>
        <p:txBody>
          <a:bodyPr/>
          <a:lstStyle/>
          <a:p>
            <a:endParaRPr lang="lv-LV"/>
          </a:p>
        </p:txBody>
      </p:sp>
      <p:sp>
        <p:nvSpPr>
          <p:cNvPr id="7" name="Slaida numura vietturis 6">
            <a:extLst>
              <a:ext uri="{FF2B5EF4-FFF2-40B4-BE49-F238E27FC236}">
                <a16:creationId xmlns:a16="http://schemas.microsoft.com/office/drawing/2014/main" id="{497B284C-6CD1-B427-5794-75795626A2F3}"/>
              </a:ext>
            </a:extLst>
          </p:cNvPr>
          <p:cNvSpPr>
            <a:spLocks noGrp="1"/>
          </p:cNvSpPr>
          <p:nvPr>
            <p:ph type="sldNum" sz="quarter" idx="12"/>
          </p:nvPr>
        </p:nvSpPr>
        <p:spPr/>
        <p:txBody>
          <a:bodyPr/>
          <a:lstStyle/>
          <a:p>
            <a:fld id="{3070DD04-2DB0-41E1-AADD-01FA61B3DB92}" type="slidenum">
              <a:rPr lang="lv-LV" smtClean="0"/>
              <a:t>‹#›</a:t>
            </a:fld>
            <a:endParaRPr lang="lv-LV"/>
          </a:p>
        </p:txBody>
      </p:sp>
    </p:spTree>
    <p:extLst>
      <p:ext uri="{BB962C8B-B14F-4D97-AF65-F5344CB8AC3E}">
        <p14:creationId xmlns:p14="http://schemas.microsoft.com/office/powerpoint/2010/main" val="1991534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Virsraksts un vertikāls tekst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A5C0DF95-A8FC-738D-D2C0-F319CA5C8AB6}"/>
              </a:ext>
            </a:extLst>
          </p:cNvPr>
          <p:cNvSpPr>
            <a:spLocks noGrp="1"/>
          </p:cNvSpPr>
          <p:nvPr>
            <p:ph type="title"/>
          </p:nvPr>
        </p:nvSpPr>
        <p:spPr/>
        <p:txBody>
          <a:bodyPr/>
          <a:lstStyle/>
          <a:p>
            <a:r>
              <a:rPr lang="lv-LV"/>
              <a:t>Rediģēt šablona virsraksta stilu</a:t>
            </a:r>
          </a:p>
        </p:txBody>
      </p:sp>
      <p:sp>
        <p:nvSpPr>
          <p:cNvPr id="3" name="Vertikāls teksta vietturis 2">
            <a:extLst>
              <a:ext uri="{FF2B5EF4-FFF2-40B4-BE49-F238E27FC236}">
                <a16:creationId xmlns:a16="http://schemas.microsoft.com/office/drawing/2014/main" id="{B1C2FB94-C03D-E8E3-2D06-5DDA8A80C595}"/>
              </a:ext>
            </a:extLst>
          </p:cNvPr>
          <p:cNvSpPr>
            <a:spLocks noGrp="1"/>
          </p:cNvSpPr>
          <p:nvPr>
            <p:ph type="body" orient="vert" idx="1"/>
          </p:nvPr>
        </p:nvSpPr>
        <p:spPr/>
        <p:txBody>
          <a:bodyPr vert="eaVert"/>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a:extLst>
              <a:ext uri="{FF2B5EF4-FFF2-40B4-BE49-F238E27FC236}">
                <a16:creationId xmlns:a16="http://schemas.microsoft.com/office/drawing/2014/main" id="{948B02D6-18BE-6E9D-57C0-E5FACD3C3F16}"/>
              </a:ext>
            </a:extLst>
          </p:cNvPr>
          <p:cNvSpPr>
            <a:spLocks noGrp="1"/>
          </p:cNvSpPr>
          <p:nvPr>
            <p:ph type="dt" sz="half" idx="10"/>
          </p:nvPr>
        </p:nvSpPr>
        <p:spPr/>
        <p:txBody>
          <a:bodyPr/>
          <a:lstStyle/>
          <a:p>
            <a:fld id="{7EF42E4C-00DF-4812-B106-1E23DFE3904E}" type="datetimeFigureOut">
              <a:rPr lang="lv-LV" smtClean="0"/>
              <a:t>28.08.2022</a:t>
            </a:fld>
            <a:endParaRPr lang="lv-LV"/>
          </a:p>
        </p:txBody>
      </p:sp>
      <p:sp>
        <p:nvSpPr>
          <p:cNvPr id="5" name="Kājenes vietturis 4">
            <a:extLst>
              <a:ext uri="{FF2B5EF4-FFF2-40B4-BE49-F238E27FC236}">
                <a16:creationId xmlns:a16="http://schemas.microsoft.com/office/drawing/2014/main" id="{372FB8F1-D256-7F65-F329-5130DD79DC09}"/>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67515F5B-1C3C-82C9-A4AD-6DDF47E94076}"/>
              </a:ext>
            </a:extLst>
          </p:cNvPr>
          <p:cNvSpPr>
            <a:spLocks noGrp="1"/>
          </p:cNvSpPr>
          <p:nvPr>
            <p:ph type="sldNum" sz="quarter" idx="12"/>
          </p:nvPr>
        </p:nvSpPr>
        <p:spPr/>
        <p:txBody>
          <a:bodyPr/>
          <a:lstStyle/>
          <a:p>
            <a:fld id="{3070DD04-2DB0-41E1-AADD-01FA61B3DB92}" type="slidenum">
              <a:rPr lang="lv-LV" smtClean="0"/>
              <a:t>‹#›</a:t>
            </a:fld>
            <a:endParaRPr lang="lv-LV"/>
          </a:p>
        </p:txBody>
      </p:sp>
    </p:spTree>
    <p:extLst>
      <p:ext uri="{BB962C8B-B14F-4D97-AF65-F5344CB8AC3E}">
        <p14:creationId xmlns:p14="http://schemas.microsoft.com/office/powerpoint/2010/main" val="4044249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āls virsraksts un teksts">
    <p:spTree>
      <p:nvGrpSpPr>
        <p:cNvPr id="1" name=""/>
        <p:cNvGrpSpPr/>
        <p:nvPr/>
      </p:nvGrpSpPr>
      <p:grpSpPr>
        <a:xfrm>
          <a:off x="0" y="0"/>
          <a:ext cx="0" cy="0"/>
          <a:chOff x="0" y="0"/>
          <a:chExt cx="0" cy="0"/>
        </a:xfrm>
      </p:grpSpPr>
      <p:sp>
        <p:nvSpPr>
          <p:cNvPr id="2" name="Vertikāls virsraksts 1">
            <a:extLst>
              <a:ext uri="{FF2B5EF4-FFF2-40B4-BE49-F238E27FC236}">
                <a16:creationId xmlns:a16="http://schemas.microsoft.com/office/drawing/2014/main" id="{810F1FC5-8317-3656-F64D-71FBFD43E701}"/>
              </a:ext>
            </a:extLst>
          </p:cNvPr>
          <p:cNvSpPr>
            <a:spLocks noGrp="1"/>
          </p:cNvSpPr>
          <p:nvPr>
            <p:ph type="title" orient="vert"/>
          </p:nvPr>
        </p:nvSpPr>
        <p:spPr>
          <a:xfrm>
            <a:off x="8724900" y="365125"/>
            <a:ext cx="2628900" cy="5811838"/>
          </a:xfrm>
        </p:spPr>
        <p:txBody>
          <a:bodyPr vert="eaVert"/>
          <a:lstStyle/>
          <a:p>
            <a:r>
              <a:rPr lang="lv-LV"/>
              <a:t>Rediģēt šablona virsraksta stilu</a:t>
            </a:r>
          </a:p>
        </p:txBody>
      </p:sp>
      <p:sp>
        <p:nvSpPr>
          <p:cNvPr id="3" name="Vertikāls teksta vietturis 2">
            <a:extLst>
              <a:ext uri="{FF2B5EF4-FFF2-40B4-BE49-F238E27FC236}">
                <a16:creationId xmlns:a16="http://schemas.microsoft.com/office/drawing/2014/main" id="{32C1309F-6E73-47EA-8226-809269BD5357}"/>
              </a:ext>
            </a:extLst>
          </p:cNvPr>
          <p:cNvSpPr>
            <a:spLocks noGrp="1"/>
          </p:cNvSpPr>
          <p:nvPr>
            <p:ph type="body" orient="vert" idx="1"/>
          </p:nvPr>
        </p:nvSpPr>
        <p:spPr>
          <a:xfrm>
            <a:off x="838200" y="365125"/>
            <a:ext cx="7734300" cy="5811838"/>
          </a:xfrm>
        </p:spPr>
        <p:txBody>
          <a:bodyPr vert="eaVert"/>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a:extLst>
              <a:ext uri="{FF2B5EF4-FFF2-40B4-BE49-F238E27FC236}">
                <a16:creationId xmlns:a16="http://schemas.microsoft.com/office/drawing/2014/main" id="{F67F761E-208D-F409-6304-6605C4610EEE}"/>
              </a:ext>
            </a:extLst>
          </p:cNvPr>
          <p:cNvSpPr>
            <a:spLocks noGrp="1"/>
          </p:cNvSpPr>
          <p:nvPr>
            <p:ph type="dt" sz="half" idx="10"/>
          </p:nvPr>
        </p:nvSpPr>
        <p:spPr/>
        <p:txBody>
          <a:bodyPr/>
          <a:lstStyle/>
          <a:p>
            <a:fld id="{7EF42E4C-00DF-4812-B106-1E23DFE3904E}" type="datetimeFigureOut">
              <a:rPr lang="lv-LV" smtClean="0"/>
              <a:t>28.08.2022</a:t>
            </a:fld>
            <a:endParaRPr lang="lv-LV"/>
          </a:p>
        </p:txBody>
      </p:sp>
      <p:sp>
        <p:nvSpPr>
          <p:cNvPr id="5" name="Kājenes vietturis 4">
            <a:extLst>
              <a:ext uri="{FF2B5EF4-FFF2-40B4-BE49-F238E27FC236}">
                <a16:creationId xmlns:a16="http://schemas.microsoft.com/office/drawing/2014/main" id="{98E9AA7D-5FCC-8133-9681-2B1AA092A6BF}"/>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88DBEC08-3F17-8839-3FDC-C25E98BA18FF}"/>
              </a:ext>
            </a:extLst>
          </p:cNvPr>
          <p:cNvSpPr>
            <a:spLocks noGrp="1"/>
          </p:cNvSpPr>
          <p:nvPr>
            <p:ph type="sldNum" sz="quarter" idx="12"/>
          </p:nvPr>
        </p:nvSpPr>
        <p:spPr/>
        <p:txBody>
          <a:bodyPr/>
          <a:lstStyle/>
          <a:p>
            <a:fld id="{3070DD04-2DB0-41E1-AADD-01FA61B3DB92}" type="slidenum">
              <a:rPr lang="lv-LV" smtClean="0"/>
              <a:t>‹#›</a:t>
            </a:fld>
            <a:endParaRPr lang="lv-LV"/>
          </a:p>
        </p:txBody>
      </p:sp>
    </p:spTree>
    <p:extLst>
      <p:ext uri="{BB962C8B-B14F-4D97-AF65-F5344CB8AC3E}">
        <p14:creationId xmlns:p14="http://schemas.microsoft.com/office/powerpoint/2010/main" val="3176613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Virsraksta vietturis 1">
            <a:extLst>
              <a:ext uri="{FF2B5EF4-FFF2-40B4-BE49-F238E27FC236}">
                <a16:creationId xmlns:a16="http://schemas.microsoft.com/office/drawing/2014/main" id="{24A06FC4-710D-A23A-78E5-D424BDF98B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lv-LV"/>
              <a:t>Rediģēt šablona virsraksta stilu</a:t>
            </a:r>
          </a:p>
        </p:txBody>
      </p:sp>
      <p:sp>
        <p:nvSpPr>
          <p:cNvPr id="3" name="Teksta vietturis 2">
            <a:extLst>
              <a:ext uri="{FF2B5EF4-FFF2-40B4-BE49-F238E27FC236}">
                <a16:creationId xmlns:a16="http://schemas.microsoft.com/office/drawing/2014/main" id="{9399870B-7BE8-8995-0345-BBD198CC0E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a:extLst>
              <a:ext uri="{FF2B5EF4-FFF2-40B4-BE49-F238E27FC236}">
                <a16:creationId xmlns:a16="http://schemas.microsoft.com/office/drawing/2014/main" id="{4F5EC1A2-085E-B908-5E44-2BB63E6C3B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F42E4C-00DF-4812-B106-1E23DFE3904E}" type="datetimeFigureOut">
              <a:rPr lang="lv-LV" smtClean="0"/>
              <a:t>28.08.2022</a:t>
            </a:fld>
            <a:endParaRPr lang="lv-LV"/>
          </a:p>
        </p:txBody>
      </p:sp>
      <p:sp>
        <p:nvSpPr>
          <p:cNvPr id="5" name="Kājenes vietturis 4">
            <a:extLst>
              <a:ext uri="{FF2B5EF4-FFF2-40B4-BE49-F238E27FC236}">
                <a16:creationId xmlns:a16="http://schemas.microsoft.com/office/drawing/2014/main" id="{E8D3EE1D-EF68-F140-5ECC-864B9659B2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v-LV"/>
          </a:p>
        </p:txBody>
      </p:sp>
      <p:sp>
        <p:nvSpPr>
          <p:cNvPr id="6" name="Slaida numura vietturis 5">
            <a:extLst>
              <a:ext uri="{FF2B5EF4-FFF2-40B4-BE49-F238E27FC236}">
                <a16:creationId xmlns:a16="http://schemas.microsoft.com/office/drawing/2014/main" id="{8282E0E5-427C-5D8D-2CF1-2299B694E0C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70DD04-2DB0-41E1-AADD-01FA61B3DB92}" type="slidenum">
              <a:rPr lang="lv-LV" smtClean="0"/>
              <a:t>‹#›</a:t>
            </a:fld>
            <a:endParaRPr lang="lv-LV"/>
          </a:p>
        </p:txBody>
      </p:sp>
    </p:spTree>
    <p:extLst>
      <p:ext uri="{BB962C8B-B14F-4D97-AF65-F5344CB8AC3E}">
        <p14:creationId xmlns:p14="http://schemas.microsoft.com/office/powerpoint/2010/main" val="18662404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9B977DF2-670A-7E81-A08E-8A14803ED93D}"/>
              </a:ext>
            </a:extLst>
          </p:cNvPr>
          <p:cNvSpPr>
            <a:spLocks noGrp="1"/>
          </p:cNvSpPr>
          <p:nvPr>
            <p:ph type="ctrTitle"/>
          </p:nvPr>
        </p:nvSpPr>
        <p:spPr>
          <a:xfrm>
            <a:off x="5876925" y="2675307"/>
            <a:ext cx="5597648" cy="2387600"/>
          </a:xfrm>
        </p:spPr>
        <p:txBody>
          <a:bodyPr>
            <a:noAutofit/>
          </a:bodyPr>
          <a:lstStyle/>
          <a:p>
            <a:r>
              <a:rPr lang="lv-LV" sz="4800" b="1" dirty="0">
                <a:solidFill>
                  <a:schemeClr val="bg1"/>
                </a:solidFill>
                <a:effectLst>
                  <a:outerShdw blurRad="38100" dist="38100" dir="2700000" algn="tl">
                    <a:srgbClr val="000000">
                      <a:alpha val="43137"/>
                    </a:srgbClr>
                  </a:outerShdw>
                </a:effectLst>
              </a:rPr>
              <a:t>Īstenotie pasākumi programmas «Latvijas skolas soma» ietvaros Riebiņu vidusskolā</a:t>
            </a:r>
          </a:p>
        </p:txBody>
      </p:sp>
      <p:sp>
        <p:nvSpPr>
          <p:cNvPr id="3" name="Apakšvirsraksts 2">
            <a:extLst>
              <a:ext uri="{FF2B5EF4-FFF2-40B4-BE49-F238E27FC236}">
                <a16:creationId xmlns:a16="http://schemas.microsoft.com/office/drawing/2014/main" id="{5F83FEF8-DD42-8C58-C8D5-1E706DA329D7}"/>
              </a:ext>
            </a:extLst>
          </p:cNvPr>
          <p:cNvSpPr>
            <a:spLocks noGrp="1"/>
          </p:cNvSpPr>
          <p:nvPr>
            <p:ph type="subTitle" idx="1"/>
          </p:nvPr>
        </p:nvSpPr>
        <p:spPr>
          <a:xfrm>
            <a:off x="5762625" y="5744793"/>
            <a:ext cx="5711948" cy="534956"/>
          </a:xfrm>
        </p:spPr>
        <p:txBody>
          <a:bodyPr/>
          <a:lstStyle/>
          <a:p>
            <a:r>
              <a:rPr lang="lv-LV" dirty="0"/>
              <a:t>2021./2022. m. g. II pusgads</a:t>
            </a:r>
          </a:p>
        </p:txBody>
      </p:sp>
    </p:spTree>
    <p:extLst>
      <p:ext uri="{BB962C8B-B14F-4D97-AF65-F5344CB8AC3E}">
        <p14:creationId xmlns:p14="http://schemas.microsoft.com/office/powerpoint/2010/main" val="30135494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9E7EDFF1-7F84-0E22-7AE7-C7AFAA91AF5C}"/>
              </a:ext>
            </a:extLst>
          </p:cNvPr>
          <p:cNvSpPr>
            <a:spLocks noGrp="1"/>
          </p:cNvSpPr>
          <p:nvPr>
            <p:ph type="title"/>
          </p:nvPr>
        </p:nvSpPr>
        <p:spPr>
          <a:xfrm>
            <a:off x="104775" y="2249884"/>
            <a:ext cx="4886325" cy="1325563"/>
          </a:xfrm>
        </p:spPr>
        <p:txBody>
          <a:bodyPr>
            <a:normAutofit fontScale="90000"/>
          </a:bodyPr>
          <a:lstStyle/>
          <a:p>
            <a:r>
              <a:rPr lang="lv-LV" b="1" dirty="0"/>
              <a:t>Bišu vaskadrānas darbnīca </a:t>
            </a:r>
            <a:r>
              <a:rPr lang="lv-LV" sz="3600" dirty="0"/>
              <a:t>(Lūznavas muiža)</a:t>
            </a:r>
            <a:endParaRPr lang="lv-LV" dirty="0"/>
          </a:p>
        </p:txBody>
      </p:sp>
      <p:pic>
        <p:nvPicPr>
          <p:cNvPr id="4" name="Attēls 3">
            <a:extLst>
              <a:ext uri="{FF2B5EF4-FFF2-40B4-BE49-F238E27FC236}">
                <a16:creationId xmlns:a16="http://schemas.microsoft.com/office/drawing/2014/main" id="{A5C36204-4938-C323-8915-238CD55EE9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76849" y="95250"/>
            <a:ext cx="6667500" cy="6667500"/>
          </a:xfrm>
          <a:prstGeom prst="rect">
            <a:avLst/>
          </a:prstGeom>
        </p:spPr>
      </p:pic>
      <p:sp>
        <p:nvSpPr>
          <p:cNvPr id="6" name="TextBox 5">
            <a:extLst>
              <a:ext uri="{FF2B5EF4-FFF2-40B4-BE49-F238E27FC236}">
                <a16:creationId xmlns:a16="http://schemas.microsoft.com/office/drawing/2014/main" id="{387D27A2-9257-81B2-5D9E-E6CE7FD14C08}"/>
              </a:ext>
            </a:extLst>
          </p:cNvPr>
          <p:cNvSpPr txBox="1"/>
          <p:nvPr/>
        </p:nvSpPr>
        <p:spPr>
          <a:xfrm>
            <a:off x="419101" y="4552950"/>
            <a:ext cx="4429125" cy="1302921"/>
          </a:xfrm>
          <a:prstGeom prst="rect">
            <a:avLst/>
          </a:prstGeom>
          <a:noFill/>
        </p:spPr>
        <p:txBody>
          <a:bodyPr wrap="square" rtlCol="0">
            <a:spAutoFit/>
          </a:bodyPr>
          <a:lstStyle/>
          <a:p>
            <a:pPr>
              <a:spcAft>
                <a:spcPts val="800"/>
              </a:spcAft>
            </a:pPr>
            <a:r>
              <a:rPr lang="lv-LV" sz="1800" dirty="0">
                <a:effectLst/>
                <a:ea typeface="Calibri" panose="020F0502020204030204" pitchFamily="34" charset="0"/>
                <a:cs typeface="Times New Roman" panose="02020603050405020304" pitchFamily="18" charset="0"/>
              </a:rPr>
              <a:t>Biju pārsteigta, ka vasks kūstot iesūcas audumā un sanāk vaskadrāna (Melānija)</a:t>
            </a:r>
          </a:p>
          <a:p>
            <a:pPr>
              <a:spcAft>
                <a:spcPts val="800"/>
              </a:spcAft>
            </a:pPr>
            <a:r>
              <a:rPr lang="lv-LV" sz="1800" dirty="0">
                <a:effectLst/>
                <a:ea typeface="Calibri" panose="020F0502020204030204" pitchFamily="34" charset="0"/>
              </a:rPr>
              <a:t>Vienreizējas tehnoloģijas Lūznavas muižā un iespēja redzēt pagātni mūsdienīgi (Evelīna)</a:t>
            </a:r>
            <a:endParaRPr lang="lv-LV" sz="1800" dirty="0">
              <a:effectLst/>
              <a:ea typeface="Calibri" panose="020F0502020204030204" pitchFamily="34" charset="0"/>
              <a:cs typeface="Times New Roman" panose="02020603050405020304" pitchFamily="18" charset="0"/>
            </a:endParaRPr>
          </a:p>
        </p:txBody>
      </p:sp>
      <p:pic>
        <p:nvPicPr>
          <p:cNvPr id="7" name="Attēls 6">
            <a:extLst>
              <a:ext uri="{FF2B5EF4-FFF2-40B4-BE49-F238E27FC236}">
                <a16:creationId xmlns:a16="http://schemas.microsoft.com/office/drawing/2014/main" id="{83FD486B-71A5-CFB2-8081-DAED53B97706}"/>
              </a:ext>
            </a:extLst>
          </p:cNvPr>
          <p:cNvPicPr>
            <a:picLocks noChangeAspect="1"/>
          </p:cNvPicPr>
          <p:nvPr/>
        </p:nvPicPr>
        <p:blipFill>
          <a:blip r:embed="rId3"/>
          <a:stretch>
            <a:fillRect/>
          </a:stretch>
        </p:blipFill>
        <p:spPr>
          <a:xfrm>
            <a:off x="419101" y="217682"/>
            <a:ext cx="3145809" cy="1054699"/>
          </a:xfrm>
          <a:prstGeom prst="rect">
            <a:avLst/>
          </a:prstGeom>
        </p:spPr>
      </p:pic>
    </p:spTree>
    <p:extLst>
      <p:ext uri="{BB962C8B-B14F-4D97-AF65-F5344CB8AC3E}">
        <p14:creationId xmlns:p14="http://schemas.microsoft.com/office/powerpoint/2010/main" val="2147523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17CCCE97-4D0E-9DEA-0008-C5A67A72FFB2}"/>
              </a:ext>
            </a:extLst>
          </p:cNvPr>
          <p:cNvSpPr>
            <a:spLocks noGrp="1"/>
          </p:cNvSpPr>
          <p:nvPr>
            <p:ph type="title"/>
          </p:nvPr>
        </p:nvSpPr>
        <p:spPr>
          <a:xfrm>
            <a:off x="542925" y="2103437"/>
            <a:ext cx="4819650" cy="1325563"/>
          </a:xfrm>
        </p:spPr>
        <p:txBody>
          <a:bodyPr>
            <a:normAutofit fontScale="90000"/>
          </a:bodyPr>
          <a:lstStyle/>
          <a:p>
            <a:r>
              <a:rPr lang="lv-LV" b="1" dirty="0"/>
              <a:t>Nodarbība “Maizes vēsture Latgalē” </a:t>
            </a:r>
            <a:r>
              <a:rPr lang="lv-LV" sz="3600" dirty="0"/>
              <a:t>(Aglonas maizes muzejs)</a:t>
            </a:r>
            <a:endParaRPr lang="lv-LV" dirty="0"/>
          </a:p>
        </p:txBody>
      </p:sp>
      <p:pic>
        <p:nvPicPr>
          <p:cNvPr id="5" name="Attēls 4">
            <a:extLst>
              <a:ext uri="{FF2B5EF4-FFF2-40B4-BE49-F238E27FC236}">
                <a16:creationId xmlns:a16="http://schemas.microsoft.com/office/drawing/2014/main" id="{04801BBE-F095-727F-4754-7E94C49140E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42925" y="283083"/>
            <a:ext cx="3142108" cy="1049143"/>
          </a:xfrm>
          <a:prstGeom prst="rect">
            <a:avLst/>
          </a:prstGeom>
        </p:spPr>
      </p:pic>
      <p:pic>
        <p:nvPicPr>
          <p:cNvPr id="9" name="Attēls 8">
            <a:extLst>
              <a:ext uri="{FF2B5EF4-FFF2-40B4-BE49-F238E27FC236}">
                <a16:creationId xmlns:a16="http://schemas.microsoft.com/office/drawing/2014/main" id="{1BFD48FF-2A5F-FEF4-26FC-37FF33C2DD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2575" y="95250"/>
            <a:ext cx="6667500" cy="6667500"/>
          </a:xfrm>
          <a:prstGeom prst="rect">
            <a:avLst/>
          </a:prstGeom>
        </p:spPr>
      </p:pic>
      <p:sp>
        <p:nvSpPr>
          <p:cNvPr id="10" name="TextBox 9">
            <a:extLst>
              <a:ext uri="{FF2B5EF4-FFF2-40B4-BE49-F238E27FC236}">
                <a16:creationId xmlns:a16="http://schemas.microsoft.com/office/drawing/2014/main" id="{D21118FB-71BF-5C8D-3CA4-1B37B6065905}"/>
              </a:ext>
            </a:extLst>
          </p:cNvPr>
          <p:cNvSpPr txBox="1"/>
          <p:nvPr/>
        </p:nvSpPr>
        <p:spPr>
          <a:xfrm>
            <a:off x="295275" y="4146649"/>
            <a:ext cx="4619626" cy="2616101"/>
          </a:xfrm>
          <a:prstGeom prst="rect">
            <a:avLst/>
          </a:prstGeom>
          <a:noFill/>
        </p:spPr>
        <p:txBody>
          <a:bodyPr wrap="square" rtlCol="0">
            <a:spAutoFit/>
          </a:bodyPr>
          <a:lstStyle/>
          <a:p>
            <a:pPr>
              <a:spcBef>
                <a:spcPts val="600"/>
              </a:spcBef>
              <a:spcAft>
                <a:spcPts val="600"/>
              </a:spcAft>
            </a:pPr>
            <a:r>
              <a:rPr lang="lv-LV" dirty="0"/>
              <a:t>Man patika tas, ka varēja nest maizi uz mājām un cienāt ģimeni. ( Viktorija, 1.kl.)</a:t>
            </a:r>
          </a:p>
          <a:p>
            <a:pPr>
              <a:spcBef>
                <a:spcPts val="600"/>
              </a:spcBef>
              <a:spcAft>
                <a:spcPts val="600"/>
              </a:spcAft>
            </a:pPr>
            <a:r>
              <a:rPr lang="lv-LV" dirty="0"/>
              <a:t>Man patika tas, ka mēs katrs savu kukulīti iezīmējām ar savu zīmīti, un mēs jau bijām daudz mācījušies par rakstu zīmēm (Normunds, 2. kl.)</a:t>
            </a:r>
          </a:p>
          <a:p>
            <a:pPr>
              <a:spcBef>
                <a:spcPts val="600"/>
              </a:spcBef>
              <a:spcAft>
                <a:spcPts val="600"/>
              </a:spcAft>
            </a:pPr>
            <a:r>
              <a:rPr lang="lv-LV" dirty="0"/>
              <a:t>Es aizvedu mājās paša ceptu maizīti un mammai ļoti garšoja (Gļebs, 3. kl.)</a:t>
            </a:r>
          </a:p>
        </p:txBody>
      </p:sp>
    </p:spTree>
    <p:extLst>
      <p:ext uri="{BB962C8B-B14F-4D97-AF65-F5344CB8AC3E}">
        <p14:creationId xmlns:p14="http://schemas.microsoft.com/office/powerpoint/2010/main" val="39023228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F80F14F-EED0-C18B-EAC1-E64C943D0C7D}"/>
              </a:ext>
            </a:extLst>
          </p:cNvPr>
          <p:cNvSpPr>
            <a:spLocks noGrp="1"/>
          </p:cNvSpPr>
          <p:nvPr>
            <p:ph type="title"/>
          </p:nvPr>
        </p:nvSpPr>
        <p:spPr>
          <a:xfrm>
            <a:off x="0" y="1622385"/>
            <a:ext cx="5476875" cy="1325563"/>
          </a:xfrm>
        </p:spPr>
        <p:txBody>
          <a:bodyPr>
            <a:normAutofit fontScale="90000"/>
          </a:bodyPr>
          <a:lstStyle/>
          <a:p>
            <a:r>
              <a:rPr lang="lv-LV" dirty="0"/>
              <a:t>Izzinoša nodarbība </a:t>
            </a:r>
            <a:r>
              <a:rPr lang="lv-LV" b="1" dirty="0"/>
              <a:t>“Līvānu stikls stāsti” </a:t>
            </a:r>
            <a:r>
              <a:rPr lang="lv-LV" sz="3600" dirty="0"/>
              <a:t>(Līvānu stikla un amatniecības centrs)</a:t>
            </a:r>
            <a:endParaRPr lang="lv-LV" dirty="0"/>
          </a:p>
        </p:txBody>
      </p:sp>
      <p:pic>
        <p:nvPicPr>
          <p:cNvPr id="3" name="Attēls 2">
            <a:extLst>
              <a:ext uri="{FF2B5EF4-FFF2-40B4-BE49-F238E27FC236}">
                <a16:creationId xmlns:a16="http://schemas.microsoft.com/office/drawing/2014/main" id="{9A255247-F9E6-CED3-32DD-E875CFB873D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21471" y="267906"/>
            <a:ext cx="3142108" cy="1049143"/>
          </a:xfrm>
          <a:prstGeom prst="rect">
            <a:avLst/>
          </a:prstGeom>
        </p:spPr>
      </p:pic>
      <p:pic>
        <p:nvPicPr>
          <p:cNvPr id="5" name="Attēls 4">
            <a:extLst>
              <a:ext uri="{FF2B5EF4-FFF2-40B4-BE49-F238E27FC236}">
                <a16:creationId xmlns:a16="http://schemas.microsoft.com/office/drawing/2014/main" id="{4051E54C-15AB-634C-C864-F53FA07614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1162" y="95250"/>
            <a:ext cx="6667500" cy="6667500"/>
          </a:xfrm>
          <a:prstGeom prst="rect">
            <a:avLst/>
          </a:prstGeom>
        </p:spPr>
      </p:pic>
      <p:sp>
        <p:nvSpPr>
          <p:cNvPr id="6" name="TextBox 5">
            <a:extLst>
              <a:ext uri="{FF2B5EF4-FFF2-40B4-BE49-F238E27FC236}">
                <a16:creationId xmlns:a16="http://schemas.microsoft.com/office/drawing/2014/main" id="{F94B9B43-C840-B046-66BA-B0D9F3323B70}"/>
              </a:ext>
            </a:extLst>
          </p:cNvPr>
          <p:cNvSpPr txBox="1"/>
          <p:nvPr/>
        </p:nvSpPr>
        <p:spPr>
          <a:xfrm>
            <a:off x="143338" y="3253284"/>
            <a:ext cx="5237824" cy="3570208"/>
          </a:xfrm>
          <a:prstGeom prst="rect">
            <a:avLst/>
          </a:prstGeom>
          <a:noFill/>
        </p:spPr>
        <p:txBody>
          <a:bodyPr wrap="square" rtlCol="0">
            <a:spAutoFit/>
          </a:bodyPr>
          <a:lstStyle/>
          <a:p>
            <a:pPr>
              <a:spcBef>
                <a:spcPts val="600"/>
              </a:spcBef>
              <a:spcAft>
                <a:spcPts val="600"/>
              </a:spcAft>
            </a:pPr>
            <a:r>
              <a:rPr lang="lv-LV" dirty="0"/>
              <a:t>Bija interesanti apskatīt kā tiek veidoti stikla izstrādājumi, kā tos kausē. Skats bija aizraujošs, īpaši vērojot stikla  meistaru prasmi darboties, viņu pacietību un izturību. (Viktorija, 8.kl.)</a:t>
            </a:r>
          </a:p>
          <a:p>
            <a:pPr>
              <a:spcBef>
                <a:spcPts val="600"/>
              </a:spcBef>
              <a:spcAft>
                <a:spcPts val="600"/>
              </a:spcAft>
            </a:pPr>
            <a:r>
              <a:rPr lang="lv-LV" dirty="0"/>
              <a:t>Uzzinājām ka Latvijā šie ir vienīgie stikla pūtēji. Uzzīmēt skaistu vāzi vēl nenozīmē ka tieši tāda sanāks. Pārsteidza stāsts par Līvānu stikla fabrikas krāsnīm. Mēs redzējām vienu un maziņu muzeja darbnīcā, bet cik varenas bija rūpnīcā uzstādītās varam tikai iedomāties. Žēl, ka ražošana Latvijā ir izzudusi. Ļoti patika šīs īsais ceļojums. (Jānis, Vadims, Normunds, 9.kl.)</a:t>
            </a:r>
          </a:p>
        </p:txBody>
      </p:sp>
    </p:spTree>
    <p:extLst>
      <p:ext uri="{BB962C8B-B14F-4D97-AF65-F5344CB8AC3E}">
        <p14:creationId xmlns:p14="http://schemas.microsoft.com/office/powerpoint/2010/main" val="252928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44FD483-55E8-E8E3-450A-0AD57DADF240}"/>
              </a:ext>
            </a:extLst>
          </p:cNvPr>
          <p:cNvSpPr>
            <a:spLocks noGrp="1"/>
          </p:cNvSpPr>
          <p:nvPr>
            <p:ph type="title"/>
          </p:nvPr>
        </p:nvSpPr>
        <p:spPr>
          <a:xfrm>
            <a:off x="228600" y="2222500"/>
            <a:ext cx="5038725" cy="1325563"/>
          </a:xfrm>
        </p:spPr>
        <p:txBody>
          <a:bodyPr>
            <a:noAutofit/>
          </a:bodyPr>
          <a:lstStyle/>
          <a:p>
            <a:r>
              <a:rPr lang="lv-LV" sz="3600" dirty="0"/>
              <a:t>Izglītojošā programma </a:t>
            </a:r>
            <a:r>
              <a:rPr lang="lv-LV" sz="3600" b="1" dirty="0"/>
              <a:t>“Ar Silajāņu mālu plaukstās. Latgales keramikas iepazīšana” </a:t>
            </a:r>
            <a:r>
              <a:rPr lang="lv-LV" sz="3200" dirty="0"/>
              <a:t>(PVLMM)</a:t>
            </a:r>
            <a:endParaRPr lang="lv-LV" sz="3600" dirty="0"/>
          </a:p>
        </p:txBody>
      </p:sp>
      <p:pic>
        <p:nvPicPr>
          <p:cNvPr id="3" name="Attēls 2">
            <a:extLst>
              <a:ext uri="{FF2B5EF4-FFF2-40B4-BE49-F238E27FC236}">
                <a16:creationId xmlns:a16="http://schemas.microsoft.com/office/drawing/2014/main" id="{C71F4E3C-0C88-34B1-2E4B-F158F410F156}"/>
              </a:ext>
            </a:extLst>
          </p:cNvPr>
          <p:cNvPicPr>
            <a:picLocks noChangeAspect="1"/>
          </p:cNvPicPr>
          <p:nvPr/>
        </p:nvPicPr>
        <p:blipFill>
          <a:blip r:embed="rId2"/>
          <a:stretch>
            <a:fillRect/>
          </a:stretch>
        </p:blipFill>
        <p:spPr>
          <a:xfrm>
            <a:off x="430394" y="380573"/>
            <a:ext cx="3139712" cy="1048603"/>
          </a:xfrm>
          <a:prstGeom prst="rect">
            <a:avLst/>
          </a:prstGeom>
        </p:spPr>
      </p:pic>
      <p:pic>
        <p:nvPicPr>
          <p:cNvPr id="5" name="Attēls 4">
            <a:extLst>
              <a:ext uri="{FF2B5EF4-FFF2-40B4-BE49-F238E27FC236}">
                <a16:creationId xmlns:a16="http://schemas.microsoft.com/office/drawing/2014/main" id="{A9F03DCC-3469-17CF-9A88-B19FDCEB9F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0675" y="95250"/>
            <a:ext cx="6667500" cy="6667500"/>
          </a:xfrm>
          <a:prstGeom prst="rect">
            <a:avLst/>
          </a:prstGeom>
        </p:spPr>
      </p:pic>
      <p:sp>
        <p:nvSpPr>
          <p:cNvPr id="6" name="TextBox 5">
            <a:extLst>
              <a:ext uri="{FF2B5EF4-FFF2-40B4-BE49-F238E27FC236}">
                <a16:creationId xmlns:a16="http://schemas.microsoft.com/office/drawing/2014/main" id="{61F8B4B7-BC25-8010-232C-286D3AB8DCEA}"/>
              </a:ext>
            </a:extLst>
          </p:cNvPr>
          <p:cNvSpPr txBox="1"/>
          <p:nvPr/>
        </p:nvSpPr>
        <p:spPr>
          <a:xfrm>
            <a:off x="123825" y="4114800"/>
            <a:ext cx="5276850" cy="2462213"/>
          </a:xfrm>
          <a:prstGeom prst="rect">
            <a:avLst/>
          </a:prstGeom>
          <a:noFill/>
        </p:spPr>
        <p:txBody>
          <a:bodyPr wrap="square" rtlCol="0">
            <a:spAutoFit/>
          </a:bodyPr>
          <a:lstStyle/>
          <a:p>
            <a:pPr>
              <a:spcBef>
                <a:spcPts val="600"/>
              </a:spcBef>
              <a:spcAft>
                <a:spcPts val="600"/>
              </a:spcAft>
            </a:pPr>
            <a:r>
              <a:rPr lang="lv-LV" dirty="0"/>
              <a:t>Mācīties darīt, veidot pašai meistara klātbūtnē tas bija vērtīgākais šajā muzeja apmeklējumā! Paldies par ekskursiju! (Himēna)</a:t>
            </a:r>
          </a:p>
          <a:p>
            <a:pPr>
              <a:spcBef>
                <a:spcPts val="600"/>
              </a:spcBef>
              <a:spcAft>
                <a:spcPts val="600"/>
              </a:spcAft>
            </a:pPr>
            <a:r>
              <a:rPr lang="lv-LV" dirty="0"/>
              <a:t>Bija interesanti veidot savu trauku, pēc tam skatīt meistaru darbu. Vēsture rīkos, bildēs un izstrādājumos ir interesanta. Mācīties vēsturi, ģeogrāfiju vai ķīmiju praktiski ir daudz interesantāk nekā par to lasīt skolas solā (Vadims, Jānis, Normunds)</a:t>
            </a:r>
          </a:p>
        </p:txBody>
      </p:sp>
    </p:spTree>
    <p:extLst>
      <p:ext uri="{BB962C8B-B14F-4D97-AF65-F5344CB8AC3E}">
        <p14:creationId xmlns:p14="http://schemas.microsoft.com/office/powerpoint/2010/main" val="2367621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1BB623C1-E54D-0772-5843-F50C54ACF8EE}"/>
              </a:ext>
            </a:extLst>
          </p:cNvPr>
          <p:cNvSpPr>
            <a:spLocks noGrp="1"/>
          </p:cNvSpPr>
          <p:nvPr>
            <p:ph type="title"/>
          </p:nvPr>
        </p:nvSpPr>
        <p:spPr>
          <a:xfrm>
            <a:off x="76200" y="1927225"/>
            <a:ext cx="5572125" cy="1325563"/>
          </a:xfrm>
        </p:spPr>
        <p:txBody>
          <a:bodyPr>
            <a:normAutofit fontScale="90000"/>
          </a:bodyPr>
          <a:lstStyle/>
          <a:p>
            <a:r>
              <a:rPr lang="lv-LV" dirty="0"/>
              <a:t>Izglītojoša programma </a:t>
            </a:r>
            <a:r>
              <a:rPr lang="lv-LV" b="1" dirty="0"/>
              <a:t>“Preiļu muižas dzīvie dārgumi” </a:t>
            </a:r>
            <a:r>
              <a:rPr lang="lv-LV" dirty="0"/>
              <a:t>(PVLMM)</a:t>
            </a:r>
          </a:p>
        </p:txBody>
      </p:sp>
      <p:pic>
        <p:nvPicPr>
          <p:cNvPr id="3" name="Attēls 2">
            <a:extLst>
              <a:ext uri="{FF2B5EF4-FFF2-40B4-BE49-F238E27FC236}">
                <a16:creationId xmlns:a16="http://schemas.microsoft.com/office/drawing/2014/main" id="{49E74CDE-DCF7-FCC0-4FF3-192B25C3A76A}"/>
              </a:ext>
            </a:extLst>
          </p:cNvPr>
          <p:cNvPicPr>
            <a:picLocks noChangeAspect="1"/>
          </p:cNvPicPr>
          <p:nvPr/>
        </p:nvPicPr>
        <p:blipFill>
          <a:blip r:embed="rId2"/>
          <a:stretch>
            <a:fillRect/>
          </a:stretch>
        </p:blipFill>
        <p:spPr>
          <a:xfrm>
            <a:off x="401819" y="361523"/>
            <a:ext cx="3139712" cy="1048603"/>
          </a:xfrm>
          <a:prstGeom prst="rect">
            <a:avLst/>
          </a:prstGeom>
        </p:spPr>
      </p:pic>
      <p:pic>
        <p:nvPicPr>
          <p:cNvPr id="5" name="Attēls 4">
            <a:extLst>
              <a:ext uri="{FF2B5EF4-FFF2-40B4-BE49-F238E27FC236}">
                <a16:creationId xmlns:a16="http://schemas.microsoft.com/office/drawing/2014/main" id="{E4E06279-6AFC-1734-85F4-A6EC696AA4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48300" y="95250"/>
            <a:ext cx="6667500" cy="6667500"/>
          </a:xfrm>
          <a:prstGeom prst="rect">
            <a:avLst/>
          </a:prstGeom>
        </p:spPr>
      </p:pic>
      <p:sp>
        <p:nvSpPr>
          <p:cNvPr id="6" name="TextBox 5">
            <a:extLst>
              <a:ext uri="{FF2B5EF4-FFF2-40B4-BE49-F238E27FC236}">
                <a16:creationId xmlns:a16="http://schemas.microsoft.com/office/drawing/2014/main" id="{E3AB4FB5-C0F8-82E5-AF96-DA816985EF63}"/>
              </a:ext>
            </a:extLst>
          </p:cNvPr>
          <p:cNvSpPr txBox="1"/>
          <p:nvPr/>
        </p:nvSpPr>
        <p:spPr>
          <a:xfrm>
            <a:off x="76200" y="3948113"/>
            <a:ext cx="5334000" cy="2462213"/>
          </a:xfrm>
          <a:prstGeom prst="rect">
            <a:avLst/>
          </a:prstGeom>
          <a:noFill/>
        </p:spPr>
        <p:txBody>
          <a:bodyPr wrap="square" rtlCol="0">
            <a:spAutoFit/>
          </a:bodyPr>
          <a:lstStyle/>
          <a:p>
            <a:pPr>
              <a:spcBef>
                <a:spcPts val="600"/>
              </a:spcBef>
              <a:spcAft>
                <a:spcPts val="600"/>
              </a:spcAft>
            </a:pPr>
            <a:r>
              <a:rPr lang="lv-LV" dirty="0"/>
              <a:t>Netipiski mācību ekskursijām bija praktiski darboties, meklējot dzīvos organismus uz Preiļu muižas staļļu drupām un dīķī, kā arī tos atpazīt. Tas šķita aizraujoši. (Gunita)</a:t>
            </a:r>
          </a:p>
          <a:p>
            <a:pPr>
              <a:spcBef>
                <a:spcPts val="600"/>
              </a:spcBef>
              <a:spcAft>
                <a:spcPts val="600"/>
              </a:spcAft>
            </a:pPr>
            <a:r>
              <a:rPr lang="lv-LV" dirty="0"/>
              <a:t>Bija interesanti pētīt </a:t>
            </a:r>
            <a:r>
              <a:rPr lang="lv-LV" dirty="0" err="1"/>
              <a:t>Preiļupīte</a:t>
            </a:r>
            <a:r>
              <a:rPr lang="lv-LV" dirty="0"/>
              <a:t> dzīvojošos bezmugurkaulniekus, jo par vairākiem es iepriekš neko nezināju un nebiju redzējusi dabā. Kopumā man šāds izglītojošs mācību process ļoti patīk  (Katrīna)</a:t>
            </a:r>
          </a:p>
        </p:txBody>
      </p:sp>
    </p:spTree>
    <p:extLst>
      <p:ext uri="{BB962C8B-B14F-4D97-AF65-F5344CB8AC3E}">
        <p14:creationId xmlns:p14="http://schemas.microsoft.com/office/powerpoint/2010/main" val="10452303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3843C758-79A3-C95D-501C-2B0337C31B5F}"/>
              </a:ext>
            </a:extLst>
          </p:cNvPr>
          <p:cNvSpPr>
            <a:spLocks noGrp="1"/>
          </p:cNvSpPr>
          <p:nvPr>
            <p:ph type="title"/>
          </p:nvPr>
        </p:nvSpPr>
        <p:spPr>
          <a:xfrm>
            <a:off x="231594" y="2003766"/>
            <a:ext cx="5029200" cy="1325563"/>
          </a:xfrm>
        </p:spPr>
        <p:txBody>
          <a:bodyPr>
            <a:normAutofit fontScale="90000"/>
          </a:bodyPr>
          <a:lstStyle/>
          <a:p>
            <a:r>
              <a:rPr lang="lv-LV" dirty="0"/>
              <a:t>Literāri finansiāla nodarbība </a:t>
            </a:r>
            <a:r>
              <a:rPr lang="lv-LV" b="1" dirty="0"/>
              <a:t>“Romāns ar Zeltu” </a:t>
            </a:r>
            <a:r>
              <a:rPr lang="lv-LV" sz="3600" dirty="0"/>
              <a:t>(Andreja Upīša memoriālais muzejs)</a:t>
            </a:r>
            <a:endParaRPr lang="lv-LV" dirty="0"/>
          </a:p>
        </p:txBody>
      </p:sp>
      <p:pic>
        <p:nvPicPr>
          <p:cNvPr id="3" name="Attēls 2">
            <a:extLst>
              <a:ext uri="{FF2B5EF4-FFF2-40B4-BE49-F238E27FC236}">
                <a16:creationId xmlns:a16="http://schemas.microsoft.com/office/drawing/2014/main" id="{09E5075F-6B19-8E8E-4AA6-821956B312DE}"/>
              </a:ext>
            </a:extLst>
          </p:cNvPr>
          <p:cNvPicPr>
            <a:picLocks noChangeAspect="1"/>
          </p:cNvPicPr>
          <p:nvPr/>
        </p:nvPicPr>
        <p:blipFill>
          <a:blip r:embed="rId2"/>
          <a:stretch>
            <a:fillRect/>
          </a:stretch>
        </p:blipFill>
        <p:spPr>
          <a:xfrm>
            <a:off x="390525" y="475823"/>
            <a:ext cx="3139712" cy="1048603"/>
          </a:xfrm>
          <a:prstGeom prst="rect">
            <a:avLst/>
          </a:prstGeom>
        </p:spPr>
      </p:pic>
      <p:pic>
        <p:nvPicPr>
          <p:cNvPr id="5" name="Attēls 4">
            <a:extLst>
              <a:ext uri="{FF2B5EF4-FFF2-40B4-BE49-F238E27FC236}">
                <a16:creationId xmlns:a16="http://schemas.microsoft.com/office/drawing/2014/main" id="{A3DCBAEC-87C5-E14E-CD45-57168A33F5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9250" y="95250"/>
            <a:ext cx="6667500" cy="6667500"/>
          </a:xfrm>
          <a:prstGeom prst="rect">
            <a:avLst/>
          </a:prstGeom>
        </p:spPr>
      </p:pic>
      <p:sp>
        <p:nvSpPr>
          <p:cNvPr id="6" name="TextBox 5">
            <a:extLst>
              <a:ext uri="{FF2B5EF4-FFF2-40B4-BE49-F238E27FC236}">
                <a16:creationId xmlns:a16="http://schemas.microsoft.com/office/drawing/2014/main" id="{D8A3B35C-A148-A752-4471-F4FA93D29F5C}"/>
              </a:ext>
            </a:extLst>
          </p:cNvPr>
          <p:cNvSpPr txBox="1"/>
          <p:nvPr/>
        </p:nvSpPr>
        <p:spPr>
          <a:xfrm>
            <a:off x="171450" y="3808670"/>
            <a:ext cx="5029200" cy="3016210"/>
          </a:xfrm>
          <a:prstGeom prst="rect">
            <a:avLst/>
          </a:prstGeom>
          <a:noFill/>
        </p:spPr>
        <p:txBody>
          <a:bodyPr wrap="square" rtlCol="0">
            <a:spAutoFit/>
          </a:bodyPr>
          <a:lstStyle/>
          <a:p>
            <a:pPr>
              <a:spcBef>
                <a:spcPts val="600"/>
              </a:spcBef>
              <a:spcAft>
                <a:spcPts val="600"/>
              </a:spcAft>
            </a:pPr>
            <a:r>
              <a:rPr lang="lv-LV" dirty="0"/>
              <a:t>Šajā muzejā biju pirmo reizi, bet man radās tiešām pozitīvs iespaids. Muzeja darbiniece bija ļoti zinoša, iejūtīga un saprotoša pret klausītājiem. Par </a:t>
            </a:r>
            <a:r>
              <a:rPr lang="lv-LV" dirty="0" err="1"/>
              <a:t>A.Upīti</a:t>
            </a:r>
            <a:r>
              <a:rPr lang="lv-LV" dirty="0"/>
              <a:t> iepriekš zināju maz, bet tagad manas zināšanas ir krietni paplašinājušies un esmu par to pateicīga. (Laura, 12.kl.)</a:t>
            </a:r>
          </a:p>
          <a:p>
            <a:pPr>
              <a:spcBef>
                <a:spcPts val="600"/>
              </a:spcBef>
              <a:spcAft>
                <a:spcPts val="600"/>
              </a:spcAft>
            </a:pPr>
            <a:r>
              <a:rPr lang="lv-LV" dirty="0"/>
              <a:t>Ļoti interesanti, ka rakstnieka dzīvoklis kļuvis par muzeju. Interesanti redzēt tā laika dzīvokli, klausīties stāstu par rakstnieka dzīvi un salīdzināt to laiku ar mūsdienām. (Uldis, 11.kl.)</a:t>
            </a:r>
          </a:p>
        </p:txBody>
      </p:sp>
    </p:spTree>
    <p:extLst>
      <p:ext uri="{BB962C8B-B14F-4D97-AF65-F5344CB8AC3E}">
        <p14:creationId xmlns:p14="http://schemas.microsoft.com/office/powerpoint/2010/main" val="2402882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94BEB4EE-480A-7A0A-4D8F-2BE9AC0CD1BF}"/>
              </a:ext>
            </a:extLst>
          </p:cNvPr>
          <p:cNvSpPr>
            <a:spLocks noGrp="1"/>
          </p:cNvSpPr>
          <p:nvPr>
            <p:ph type="title"/>
          </p:nvPr>
        </p:nvSpPr>
        <p:spPr>
          <a:xfrm>
            <a:off x="200025" y="2103437"/>
            <a:ext cx="4581525" cy="1325563"/>
          </a:xfrm>
        </p:spPr>
        <p:txBody>
          <a:bodyPr>
            <a:normAutofit fontScale="90000"/>
          </a:bodyPr>
          <a:lstStyle/>
          <a:p>
            <a:r>
              <a:rPr lang="lv-LV" b="1" dirty="0"/>
              <a:t>Grāmatu iesiešanas darbnīca </a:t>
            </a:r>
            <a:r>
              <a:rPr lang="lv-LV" sz="3600" dirty="0"/>
              <a:t>(Latvijas Nacionālā bibliotēka)</a:t>
            </a:r>
            <a:endParaRPr lang="lv-LV" dirty="0"/>
          </a:p>
        </p:txBody>
      </p:sp>
      <p:sp>
        <p:nvSpPr>
          <p:cNvPr id="3" name="TextBox 2">
            <a:extLst>
              <a:ext uri="{FF2B5EF4-FFF2-40B4-BE49-F238E27FC236}">
                <a16:creationId xmlns:a16="http://schemas.microsoft.com/office/drawing/2014/main" id="{FF350DE1-6D41-43E0-17C8-B8F315FBA059}"/>
              </a:ext>
            </a:extLst>
          </p:cNvPr>
          <p:cNvSpPr txBox="1"/>
          <p:nvPr/>
        </p:nvSpPr>
        <p:spPr>
          <a:xfrm>
            <a:off x="200025" y="3800475"/>
            <a:ext cx="4924425" cy="2462213"/>
          </a:xfrm>
          <a:prstGeom prst="rect">
            <a:avLst/>
          </a:prstGeom>
          <a:noFill/>
        </p:spPr>
        <p:txBody>
          <a:bodyPr wrap="square" rtlCol="0">
            <a:spAutoFit/>
          </a:bodyPr>
          <a:lstStyle/>
          <a:p>
            <a:pPr>
              <a:spcBef>
                <a:spcPts val="600"/>
              </a:spcBef>
              <a:spcAft>
                <a:spcPts val="600"/>
              </a:spcAft>
            </a:pPr>
            <a:r>
              <a:rPr lang="lv-LV" dirty="0"/>
              <a:t>Bibliotēkā bija ļoti interesanta izstāde, pamēģināju lasīt </a:t>
            </a:r>
            <a:r>
              <a:rPr lang="lv-LV" dirty="0" err="1"/>
              <a:t>Braila</a:t>
            </a:r>
            <a:r>
              <a:rPr lang="lv-LV" dirty="0"/>
              <a:t> rakstā, uzzināju par grāmatu vēsturi Latvijā. Darbnīca arī bija ļoti interesanta. Katrs taisīja personīgas mazas grāmatiņas. (Aivis, 12.kl.)</a:t>
            </a:r>
          </a:p>
          <a:p>
            <a:pPr>
              <a:spcBef>
                <a:spcPts val="600"/>
              </a:spcBef>
              <a:spcAft>
                <a:spcPts val="600"/>
              </a:spcAft>
            </a:pPr>
            <a:r>
              <a:rPr lang="lv-LV" dirty="0"/>
              <a:t>Man ļoti patika meistarklase, kur sapratu, kā iesien grāmatas, jo nekad ko līdzīgu nebiju veikusi. Nu es pratīšu pagatavot un iesiet savu grāmatu draugam dāvanai. (Lāsma Jurkāne, 10.kl.)</a:t>
            </a:r>
          </a:p>
        </p:txBody>
      </p:sp>
      <p:pic>
        <p:nvPicPr>
          <p:cNvPr id="4" name="Attēls 3">
            <a:extLst>
              <a:ext uri="{FF2B5EF4-FFF2-40B4-BE49-F238E27FC236}">
                <a16:creationId xmlns:a16="http://schemas.microsoft.com/office/drawing/2014/main" id="{CBEB4014-8672-1D8B-3970-76D7E018C9F3}"/>
              </a:ext>
            </a:extLst>
          </p:cNvPr>
          <p:cNvPicPr>
            <a:picLocks noChangeAspect="1"/>
          </p:cNvPicPr>
          <p:nvPr/>
        </p:nvPicPr>
        <p:blipFill>
          <a:blip r:embed="rId2"/>
          <a:stretch>
            <a:fillRect/>
          </a:stretch>
        </p:blipFill>
        <p:spPr>
          <a:xfrm>
            <a:off x="439919" y="502384"/>
            <a:ext cx="3139712" cy="1048603"/>
          </a:xfrm>
          <a:prstGeom prst="rect">
            <a:avLst/>
          </a:prstGeom>
        </p:spPr>
      </p:pic>
      <p:pic>
        <p:nvPicPr>
          <p:cNvPr id="6" name="Attēls 5">
            <a:extLst>
              <a:ext uri="{FF2B5EF4-FFF2-40B4-BE49-F238E27FC236}">
                <a16:creationId xmlns:a16="http://schemas.microsoft.com/office/drawing/2014/main" id="{2B544965-FD41-C1F7-0CBF-9CDBB23799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1150" y="95250"/>
            <a:ext cx="6667500" cy="6667500"/>
          </a:xfrm>
          <a:prstGeom prst="rect">
            <a:avLst/>
          </a:prstGeom>
        </p:spPr>
      </p:pic>
    </p:spTree>
    <p:extLst>
      <p:ext uri="{BB962C8B-B14F-4D97-AF65-F5344CB8AC3E}">
        <p14:creationId xmlns:p14="http://schemas.microsoft.com/office/powerpoint/2010/main" val="37955867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9AECB90-5055-3462-421D-00DFDF189366}"/>
              </a:ext>
            </a:extLst>
          </p:cNvPr>
          <p:cNvSpPr>
            <a:spLocks noGrp="1"/>
          </p:cNvSpPr>
          <p:nvPr>
            <p:ph type="title"/>
          </p:nvPr>
        </p:nvSpPr>
        <p:spPr>
          <a:xfrm>
            <a:off x="161925" y="2346325"/>
            <a:ext cx="4791075" cy="1325563"/>
          </a:xfrm>
        </p:spPr>
        <p:txBody>
          <a:bodyPr>
            <a:normAutofit fontScale="90000"/>
          </a:bodyPr>
          <a:lstStyle/>
          <a:p>
            <a:r>
              <a:rPr lang="lv-LV" dirty="0"/>
              <a:t>Kustību izrāde vienā cēlienā </a:t>
            </a:r>
            <a:r>
              <a:rPr lang="lv-LV" b="1" dirty="0"/>
              <a:t>“Ļoti labas minūtes” </a:t>
            </a:r>
            <a:r>
              <a:rPr lang="lv-LV" sz="3600" b="1" dirty="0"/>
              <a:t>(Dailes teātris)</a:t>
            </a:r>
            <a:endParaRPr lang="lv-LV" b="1" dirty="0"/>
          </a:p>
        </p:txBody>
      </p:sp>
      <p:pic>
        <p:nvPicPr>
          <p:cNvPr id="3" name="Attēls 2">
            <a:extLst>
              <a:ext uri="{FF2B5EF4-FFF2-40B4-BE49-F238E27FC236}">
                <a16:creationId xmlns:a16="http://schemas.microsoft.com/office/drawing/2014/main" id="{FB2A37BF-BCC4-AD76-CD69-7451CCE38ACF}"/>
              </a:ext>
            </a:extLst>
          </p:cNvPr>
          <p:cNvPicPr>
            <a:picLocks noChangeAspect="1"/>
          </p:cNvPicPr>
          <p:nvPr/>
        </p:nvPicPr>
        <p:blipFill>
          <a:blip r:embed="rId2"/>
          <a:stretch>
            <a:fillRect/>
          </a:stretch>
        </p:blipFill>
        <p:spPr>
          <a:xfrm>
            <a:off x="439919" y="502384"/>
            <a:ext cx="3139712" cy="1048603"/>
          </a:xfrm>
          <a:prstGeom prst="rect">
            <a:avLst/>
          </a:prstGeom>
        </p:spPr>
      </p:pic>
      <p:pic>
        <p:nvPicPr>
          <p:cNvPr id="5" name="Attēls 4">
            <a:extLst>
              <a:ext uri="{FF2B5EF4-FFF2-40B4-BE49-F238E27FC236}">
                <a16:creationId xmlns:a16="http://schemas.microsoft.com/office/drawing/2014/main" id="{78A1F31D-625E-C37B-E490-F1451B2673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0675" y="95250"/>
            <a:ext cx="6667500" cy="6667500"/>
          </a:xfrm>
          <a:prstGeom prst="rect">
            <a:avLst/>
          </a:prstGeom>
        </p:spPr>
      </p:pic>
      <p:sp>
        <p:nvSpPr>
          <p:cNvPr id="6" name="TextBox 5">
            <a:extLst>
              <a:ext uri="{FF2B5EF4-FFF2-40B4-BE49-F238E27FC236}">
                <a16:creationId xmlns:a16="http://schemas.microsoft.com/office/drawing/2014/main" id="{4B758C85-DEDE-C2E8-C7DE-09FC0E4A1374}"/>
              </a:ext>
            </a:extLst>
          </p:cNvPr>
          <p:cNvSpPr txBox="1"/>
          <p:nvPr/>
        </p:nvSpPr>
        <p:spPr>
          <a:xfrm>
            <a:off x="123825" y="4467226"/>
            <a:ext cx="5143501" cy="2031325"/>
          </a:xfrm>
          <a:prstGeom prst="rect">
            <a:avLst/>
          </a:prstGeom>
          <a:noFill/>
        </p:spPr>
        <p:txBody>
          <a:bodyPr wrap="square" rtlCol="0">
            <a:spAutoFit/>
          </a:bodyPr>
          <a:lstStyle/>
          <a:p>
            <a:r>
              <a:rPr lang="lv-LV" dirty="0"/>
              <a:t>Izcila kustību </a:t>
            </a:r>
            <a:r>
              <a:rPr lang="lv-LV" dirty="0" err="1"/>
              <a:t>saspēle</a:t>
            </a:r>
            <a:r>
              <a:rPr lang="lv-LV" dirty="0"/>
              <a:t>. Man gan vajadzēja iedziļināties, bet domāju, ka galveno domu uzķēru – attiecības kā kauliņu spēle un cīņa par dominēšanu. Man ir prieks, ka mums bija iespēja „izgaršot” kripatiņu no mūsdienu mākslas, tas bija kas ļoti neordinārs, bet tajā pašā laikā ļoti lakonisks un saistošs. (Evelīna, 11.kl.)</a:t>
            </a:r>
          </a:p>
        </p:txBody>
      </p:sp>
    </p:spTree>
    <p:extLst>
      <p:ext uri="{BB962C8B-B14F-4D97-AF65-F5344CB8AC3E}">
        <p14:creationId xmlns:p14="http://schemas.microsoft.com/office/powerpoint/2010/main" val="3599950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861B111B-BE68-E8D5-890E-03B53F5BD446}"/>
              </a:ext>
            </a:extLst>
          </p:cNvPr>
          <p:cNvSpPr>
            <a:spLocks noGrp="1"/>
          </p:cNvSpPr>
          <p:nvPr>
            <p:ph type="title"/>
          </p:nvPr>
        </p:nvSpPr>
        <p:spPr>
          <a:xfrm>
            <a:off x="253938" y="1971429"/>
            <a:ext cx="4867275" cy="1325563"/>
          </a:xfrm>
        </p:spPr>
        <p:txBody>
          <a:bodyPr>
            <a:normAutofit fontScale="90000"/>
          </a:bodyPr>
          <a:lstStyle/>
          <a:p>
            <a:r>
              <a:rPr lang="lv-LV" dirty="0" err="1"/>
              <a:t>Muzejpedagoģiskā</a:t>
            </a:r>
            <a:r>
              <a:rPr lang="lv-LV" dirty="0"/>
              <a:t> programma </a:t>
            </a:r>
            <a:r>
              <a:rPr lang="lv-LV" b="1" dirty="0"/>
              <a:t>„Rainis. Dzimumdiena” </a:t>
            </a:r>
            <a:r>
              <a:rPr lang="lv-LV" sz="3600" b="1" dirty="0"/>
              <a:t>(Raiņa muzejs “</a:t>
            </a:r>
            <a:r>
              <a:rPr lang="lv-LV" sz="3600" b="1" dirty="0" err="1"/>
              <a:t>Jasmuiža</a:t>
            </a:r>
            <a:r>
              <a:rPr lang="lv-LV" sz="3600" b="1" dirty="0"/>
              <a:t>”)</a:t>
            </a:r>
            <a:endParaRPr lang="lv-LV" b="1" dirty="0"/>
          </a:p>
        </p:txBody>
      </p:sp>
      <p:pic>
        <p:nvPicPr>
          <p:cNvPr id="3" name="Attēls 2">
            <a:extLst>
              <a:ext uri="{FF2B5EF4-FFF2-40B4-BE49-F238E27FC236}">
                <a16:creationId xmlns:a16="http://schemas.microsoft.com/office/drawing/2014/main" id="{B8933B5F-08F5-EF69-5A1C-59D3A930554D}"/>
              </a:ext>
            </a:extLst>
          </p:cNvPr>
          <p:cNvPicPr>
            <a:picLocks noChangeAspect="1"/>
          </p:cNvPicPr>
          <p:nvPr/>
        </p:nvPicPr>
        <p:blipFill>
          <a:blip r:embed="rId2"/>
          <a:stretch>
            <a:fillRect/>
          </a:stretch>
        </p:blipFill>
        <p:spPr>
          <a:xfrm>
            <a:off x="420869" y="378559"/>
            <a:ext cx="3139712" cy="1048603"/>
          </a:xfrm>
          <a:prstGeom prst="rect">
            <a:avLst/>
          </a:prstGeom>
        </p:spPr>
      </p:pic>
      <p:sp>
        <p:nvSpPr>
          <p:cNvPr id="4" name="TextBox 3">
            <a:extLst>
              <a:ext uri="{FF2B5EF4-FFF2-40B4-BE49-F238E27FC236}">
                <a16:creationId xmlns:a16="http://schemas.microsoft.com/office/drawing/2014/main" id="{0E26466E-161C-DC25-23C2-6ED5FA448E34}"/>
              </a:ext>
            </a:extLst>
          </p:cNvPr>
          <p:cNvSpPr txBox="1"/>
          <p:nvPr/>
        </p:nvSpPr>
        <p:spPr>
          <a:xfrm>
            <a:off x="333375" y="4048125"/>
            <a:ext cx="3933825" cy="2139047"/>
          </a:xfrm>
          <a:prstGeom prst="rect">
            <a:avLst/>
          </a:prstGeom>
          <a:noFill/>
        </p:spPr>
        <p:txBody>
          <a:bodyPr wrap="square" rtlCol="0">
            <a:spAutoFit/>
          </a:bodyPr>
          <a:lstStyle/>
          <a:p>
            <a:pPr>
              <a:spcBef>
                <a:spcPts val="600"/>
              </a:spcBef>
              <a:spcAft>
                <a:spcPts val="600"/>
              </a:spcAft>
            </a:pPr>
            <a:r>
              <a:rPr lang="lv-LV" dirty="0"/>
              <a:t>Patika minēt, kādam dzejolim ir uzzīmēta konkrētā ilustrācija (Arnis)</a:t>
            </a:r>
          </a:p>
          <a:p>
            <a:pPr>
              <a:spcBef>
                <a:spcPts val="600"/>
              </a:spcBef>
              <a:spcAft>
                <a:spcPts val="600"/>
              </a:spcAft>
            </a:pPr>
            <a:r>
              <a:rPr lang="lv-LV" dirty="0"/>
              <a:t>Uzzināju par Raiņa dzīvi jaunībā (Toms)</a:t>
            </a:r>
          </a:p>
          <a:p>
            <a:pPr>
              <a:spcBef>
                <a:spcPts val="600"/>
              </a:spcBef>
              <a:spcAft>
                <a:spcPts val="600"/>
              </a:spcAft>
            </a:pPr>
            <a:r>
              <a:rPr lang="lv-LV" dirty="0"/>
              <a:t>Patika zīmēt, veidojot smilšu gleznu (Elīna).</a:t>
            </a:r>
          </a:p>
          <a:p>
            <a:endParaRPr lang="lv-LV" dirty="0"/>
          </a:p>
        </p:txBody>
      </p:sp>
      <p:pic>
        <p:nvPicPr>
          <p:cNvPr id="6" name="Attēls 5">
            <a:extLst>
              <a:ext uri="{FF2B5EF4-FFF2-40B4-BE49-F238E27FC236}">
                <a16:creationId xmlns:a16="http://schemas.microsoft.com/office/drawing/2014/main" id="{F561235F-837E-674D-BA79-0C8240D240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8918" y="95250"/>
            <a:ext cx="6667500" cy="6667500"/>
          </a:xfrm>
          <a:prstGeom prst="rect">
            <a:avLst/>
          </a:prstGeom>
        </p:spPr>
      </p:pic>
    </p:spTree>
    <p:extLst>
      <p:ext uri="{BB962C8B-B14F-4D97-AF65-F5344CB8AC3E}">
        <p14:creationId xmlns:p14="http://schemas.microsoft.com/office/powerpoint/2010/main" val="1178720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0CFAEB7C-FABA-9295-76BE-A5C9731D01D7}"/>
              </a:ext>
            </a:extLst>
          </p:cNvPr>
          <p:cNvSpPr>
            <a:spLocks noGrp="1"/>
          </p:cNvSpPr>
          <p:nvPr>
            <p:ph type="title"/>
          </p:nvPr>
        </p:nvSpPr>
        <p:spPr>
          <a:xfrm>
            <a:off x="342899" y="2103437"/>
            <a:ext cx="4406653" cy="1325563"/>
          </a:xfrm>
        </p:spPr>
        <p:txBody>
          <a:bodyPr>
            <a:normAutofit fontScale="90000"/>
          </a:bodyPr>
          <a:lstStyle/>
          <a:p>
            <a:r>
              <a:rPr lang="lv-LV" dirty="0" err="1"/>
              <a:t>Slēpņošanas</a:t>
            </a:r>
            <a:r>
              <a:rPr lang="lv-LV" dirty="0"/>
              <a:t> spēle </a:t>
            </a:r>
            <a:r>
              <a:rPr lang="lv-LV" b="1" dirty="0"/>
              <a:t>„Atrodi Raiņa vietas </a:t>
            </a:r>
            <a:r>
              <a:rPr lang="lv-LV" b="1" dirty="0" err="1"/>
              <a:t>Jasmuižā</a:t>
            </a:r>
            <a:r>
              <a:rPr lang="lv-LV" b="1" dirty="0"/>
              <a:t>!” </a:t>
            </a:r>
            <a:r>
              <a:rPr kumimoji="0" lang="lv-LV" sz="3600" b="1" i="0" u="none" strike="noStrike" kern="1200" cap="none" spc="0" normalizeH="0" baseline="0" noProof="0" dirty="0">
                <a:ln>
                  <a:noFill/>
                </a:ln>
                <a:solidFill>
                  <a:prstClr val="black"/>
                </a:solidFill>
                <a:effectLst/>
                <a:uLnTx/>
                <a:uFillTx/>
                <a:latin typeface="Calibri Light" panose="020F0302020204030204"/>
                <a:ea typeface="+mj-ea"/>
                <a:cs typeface="+mj-cs"/>
              </a:rPr>
              <a:t>(Raiņa muzejs “</a:t>
            </a:r>
            <a:r>
              <a:rPr kumimoji="0" lang="lv-LV" sz="3600" b="1" i="0" u="none" strike="noStrike" kern="1200" cap="none" spc="0" normalizeH="0" baseline="0" noProof="0" dirty="0" err="1">
                <a:ln>
                  <a:noFill/>
                </a:ln>
                <a:solidFill>
                  <a:prstClr val="black"/>
                </a:solidFill>
                <a:effectLst/>
                <a:uLnTx/>
                <a:uFillTx/>
                <a:latin typeface="Calibri Light" panose="020F0302020204030204"/>
                <a:ea typeface="+mj-ea"/>
                <a:cs typeface="+mj-cs"/>
              </a:rPr>
              <a:t>Jasmuiža</a:t>
            </a:r>
            <a:r>
              <a:rPr kumimoji="0" lang="lv-LV" sz="3600" b="1" i="0" u="none" strike="noStrike" kern="1200" cap="none" spc="0" normalizeH="0" baseline="0" noProof="0" dirty="0">
                <a:ln>
                  <a:noFill/>
                </a:ln>
                <a:solidFill>
                  <a:prstClr val="black"/>
                </a:solidFill>
                <a:effectLst/>
                <a:uLnTx/>
                <a:uFillTx/>
                <a:latin typeface="Calibri Light" panose="020F0302020204030204"/>
                <a:ea typeface="+mj-ea"/>
                <a:cs typeface="+mj-cs"/>
              </a:rPr>
              <a:t>”)</a:t>
            </a:r>
            <a:endParaRPr lang="lv-LV" b="1" dirty="0"/>
          </a:p>
        </p:txBody>
      </p:sp>
      <p:pic>
        <p:nvPicPr>
          <p:cNvPr id="3" name="Attēls 2">
            <a:extLst>
              <a:ext uri="{FF2B5EF4-FFF2-40B4-BE49-F238E27FC236}">
                <a16:creationId xmlns:a16="http://schemas.microsoft.com/office/drawing/2014/main" id="{465278D0-8C6B-6EF2-8818-EB71082BFC77}"/>
              </a:ext>
            </a:extLst>
          </p:cNvPr>
          <p:cNvPicPr>
            <a:picLocks noChangeAspect="1"/>
          </p:cNvPicPr>
          <p:nvPr/>
        </p:nvPicPr>
        <p:blipFill>
          <a:blip r:embed="rId2"/>
          <a:stretch>
            <a:fillRect/>
          </a:stretch>
        </p:blipFill>
        <p:spPr>
          <a:xfrm>
            <a:off x="342900" y="483334"/>
            <a:ext cx="3139712" cy="1048603"/>
          </a:xfrm>
          <a:prstGeom prst="rect">
            <a:avLst/>
          </a:prstGeom>
        </p:spPr>
      </p:pic>
      <p:sp>
        <p:nvSpPr>
          <p:cNvPr id="4" name="TextBox 3">
            <a:extLst>
              <a:ext uri="{FF2B5EF4-FFF2-40B4-BE49-F238E27FC236}">
                <a16:creationId xmlns:a16="http://schemas.microsoft.com/office/drawing/2014/main" id="{08A40228-AAB5-0CC0-99C5-0E790B9B4AEE}"/>
              </a:ext>
            </a:extLst>
          </p:cNvPr>
          <p:cNvSpPr txBox="1"/>
          <p:nvPr/>
        </p:nvSpPr>
        <p:spPr>
          <a:xfrm>
            <a:off x="225133" y="4189452"/>
            <a:ext cx="4118267" cy="2185214"/>
          </a:xfrm>
          <a:prstGeom prst="rect">
            <a:avLst/>
          </a:prstGeom>
          <a:noFill/>
        </p:spPr>
        <p:txBody>
          <a:bodyPr wrap="square" rtlCol="0">
            <a:spAutoFit/>
          </a:bodyPr>
          <a:lstStyle/>
          <a:p>
            <a:pPr>
              <a:spcBef>
                <a:spcPts val="600"/>
              </a:spcBef>
              <a:spcAft>
                <a:spcPts val="600"/>
              </a:spcAft>
            </a:pPr>
            <a:r>
              <a:rPr lang="lv-LV" dirty="0"/>
              <a:t>Man patika lasīt un meklēt </a:t>
            </a:r>
            <a:r>
              <a:rPr lang="lv-LV" dirty="0" err="1"/>
              <a:t>puzles</a:t>
            </a:r>
            <a:r>
              <a:rPr lang="lv-LV" dirty="0"/>
              <a:t> gabaliņus kopā ar savu komandu. Patika spēlēt spēli par māla traukiem. (Agnese)</a:t>
            </a:r>
          </a:p>
          <a:p>
            <a:pPr>
              <a:spcBef>
                <a:spcPts val="600"/>
              </a:spcBef>
              <a:spcAft>
                <a:spcPts val="600"/>
              </a:spcAft>
            </a:pPr>
            <a:r>
              <a:rPr lang="lv-LV" dirty="0"/>
              <a:t>Man patika uzzināt, kur piedzima un kur Rainis dzīvoja vēl Latvijā. Patika būt kopā ar draugiem-spēlēt, dziedāt, orientēties. (Dainis)</a:t>
            </a:r>
          </a:p>
        </p:txBody>
      </p:sp>
      <p:pic>
        <p:nvPicPr>
          <p:cNvPr id="6" name="Attēls 5">
            <a:extLst>
              <a:ext uri="{FF2B5EF4-FFF2-40B4-BE49-F238E27FC236}">
                <a16:creationId xmlns:a16="http://schemas.microsoft.com/office/drawing/2014/main" id="{BB133AA4-03C8-C037-866D-D1F4211CE0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5640" y="95250"/>
            <a:ext cx="6667500" cy="6667500"/>
          </a:xfrm>
          <a:prstGeom prst="rect">
            <a:avLst/>
          </a:prstGeom>
        </p:spPr>
      </p:pic>
    </p:spTree>
    <p:extLst>
      <p:ext uri="{BB962C8B-B14F-4D97-AF65-F5344CB8AC3E}">
        <p14:creationId xmlns:p14="http://schemas.microsoft.com/office/powerpoint/2010/main" val="40537296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0BA234C4-5838-5288-DBF4-45BF4E31CE97}"/>
              </a:ext>
            </a:extLst>
          </p:cNvPr>
          <p:cNvSpPr>
            <a:spLocks noGrp="1"/>
          </p:cNvSpPr>
          <p:nvPr>
            <p:ph type="title"/>
          </p:nvPr>
        </p:nvSpPr>
        <p:spPr>
          <a:xfrm>
            <a:off x="79899" y="1946275"/>
            <a:ext cx="5211191" cy="1325563"/>
          </a:xfrm>
        </p:spPr>
        <p:txBody>
          <a:bodyPr>
            <a:noAutofit/>
          </a:bodyPr>
          <a:lstStyle/>
          <a:p>
            <a:r>
              <a:rPr lang="lv-LV" sz="3600" dirty="0" err="1"/>
              <a:t>Muzejpedagoģiskā</a:t>
            </a:r>
            <a:r>
              <a:rPr lang="lv-LV" sz="3600" dirty="0"/>
              <a:t> nodarbība </a:t>
            </a:r>
            <a:r>
              <a:rPr lang="lv-LV" sz="3600" b="1" dirty="0"/>
              <a:t>«No Skala līdz…» </a:t>
            </a:r>
            <a:r>
              <a:rPr lang="lv-LV" sz="2800" dirty="0"/>
              <a:t>(</a:t>
            </a:r>
            <a:r>
              <a:rPr lang="es-ES" sz="2800" dirty="0"/>
              <a:t>Madonas </a:t>
            </a:r>
            <a:r>
              <a:rPr lang="es-ES" sz="2800" dirty="0" err="1"/>
              <a:t>novadpētniecības</a:t>
            </a:r>
            <a:r>
              <a:rPr lang="es-ES" sz="2800" dirty="0"/>
              <a:t> un </a:t>
            </a:r>
            <a:r>
              <a:rPr lang="es-ES" sz="2800" dirty="0" err="1"/>
              <a:t>mākslas</a:t>
            </a:r>
            <a:r>
              <a:rPr lang="es-ES" sz="2800" dirty="0"/>
              <a:t> </a:t>
            </a:r>
            <a:r>
              <a:rPr lang="es-ES" sz="2800" dirty="0" err="1"/>
              <a:t>muzejs</a:t>
            </a:r>
            <a:r>
              <a:rPr lang="lv-LV" sz="2800" dirty="0"/>
              <a:t>)</a:t>
            </a:r>
            <a:endParaRPr lang="lv-LV" sz="3600" dirty="0"/>
          </a:p>
        </p:txBody>
      </p:sp>
      <p:pic>
        <p:nvPicPr>
          <p:cNvPr id="3" name="Attēls 2">
            <a:extLst>
              <a:ext uri="{FF2B5EF4-FFF2-40B4-BE49-F238E27FC236}">
                <a16:creationId xmlns:a16="http://schemas.microsoft.com/office/drawing/2014/main" id="{A377B0A8-122F-7B78-FB96-AA5B5FA91D67}"/>
              </a:ext>
            </a:extLst>
          </p:cNvPr>
          <p:cNvPicPr>
            <a:picLocks noChangeAspect="1"/>
          </p:cNvPicPr>
          <p:nvPr/>
        </p:nvPicPr>
        <p:blipFill>
          <a:blip r:embed="rId2"/>
          <a:stretch>
            <a:fillRect/>
          </a:stretch>
        </p:blipFill>
        <p:spPr>
          <a:xfrm>
            <a:off x="295274" y="254735"/>
            <a:ext cx="3139712" cy="1048603"/>
          </a:xfrm>
          <a:prstGeom prst="rect">
            <a:avLst/>
          </a:prstGeom>
        </p:spPr>
      </p:pic>
      <p:sp>
        <p:nvSpPr>
          <p:cNvPr id="4" name="TextBox 3">
            <a:extLst>
              <a:ext uri="{FF2B5EF4-FFF2-40B4-BE49-F238E27FC236}">
                <a16:creationId xmlns:a16="http://schemas.microsoft.com/office/drawing/2014/main" id="{525C3FF6-8D73-BC61-D352-C8F89C2965DC}"/>
              </a:ext>
            </a:extLst>
          </p:cNvPr>
          <p:cNvSpPr txBox="1"/>
          <p:nvPr/>
        </p:nvSpPr>
        <p:spPr>
          <a:xfrm>
            <a:off x="342900" y="3914775"/>
            <a:ext cx="4286250" cy="2616101"/>
          </a:xfrm>
          <a:prstGeom prst="rect">
            <a:avLst/>
          </a:prstGeom>
          <a:noFill/>
        </p:spPr>
        <p:txBody>
          <a:bodyPr wrap="square" rtlCol="0">
            <a:spAutoFit/>
          </a:bodyPr>
          <a:lstStyle/>
          <a:p>
            <a:pPr>
              <a:spcBef>
                <a:spcPts val="600"/>
              </a:spcBef>
              <a:spcAft>
                <a:spcPts val="600"/>
              </a:spcAft>
            </a:pPr>
            <a:r>
              <a:rPr lang="lv-LV" dirty="0"/>
              <a:t>Bija interesanti uzzināt, kā radās gaisma, tās vēsturi un kā tā attīstījās līdz mūsdienām.(Nauris)</a:t>
            </a:r>
          </a:p>
          <a:p>
            <a:pPr>
              <a:spcBef>
                <a:spcPts val="600"/>
              </a:spcBef>
              <a:spcAft>
                <a:spcPts val="600"/>
              </a:spcAft>
            </a:pPr>
            <a:r>
              <a:rPr lang="lv-LV" dirty="0"/>
              <a:t>Man likās neomulīgi, kad iededza skalu, es sapratu cik grūti mācīties, un darināt rokdarbus tumsā.(Daniela)</a:t>
            </a:r>
          </a:p>
          <a:p>
            <a:pPr>
              <a:spcBef>
                <a:spcPts val="600"/>
              </a:spcBef>
              <a:spcAft>
                <a:spcPts val="600"/>
              </a:spcAft>
            </a:pPr>
            <a:r>
              <a:rPr lang="lv-LV" dirty="0"/>
              <a:t>Sapratu, cik labi, ka ir elektrība, jo ar lukturi visur iet ir bailīgi.(Roberts)</a:t>
            </a:r>
          </a:p>
        </p:txBody>
      </p:sp>
      <p:pic>
        <p:nvPicPr>
          <p:cNvPr id="8" name="Attēls 7">
            <a:extLst>
              <a:ext uri="{FF2B5EF4-FFF2-40B4-BE49-F238E27FC236}">
                <a16:creationId xmlns:a16="http://schemas.microsoft.com/office/drawing/2014/main" id="{753E4FCD-26E4-204D-063D-E6C5C49453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5640" y="95250"/>
            <a:ext cx="6667500" cy="6667500"/>
          </a:xfrm>
          <a:prstGeom prst="rect">
            <a:avLst/>
          </a:prstGeom>
        </p:spPr>
      </p:pic>
    </p:spTree>
    <p:extLst>
      <p:ext uri="{BB962C8B-B14F-4D97-AF65-F5344CB8AC3E}">
        <p14:creationId xmlns:p14="http://schemas.microsoft.com/office/powerpoint/2010/main" val="2038570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28D0E7CD-B0D4-6AC0-8B27-A3B33D32106D}"/>
              </a:ext>
            </a:extLst>
          </p:cNvPr>
          <p:cNvSpPr>
            <a:spLocks noGrp="1"/>
          </p:cNvSpPr>
          <p:nvPr>
            <p:ph type="title"/>
          </p:nvPr>
        </p:nvSpPr>
        <p:spPr>
          <a:xfrm>
            <a:off x="552450" y="2937668"/>
            <a:ext cx="11496675" cy="1325563"/>
          </a:xfrm>
        </p:spPr>
        <p:txBody>
          <a:bodyPr>
            <a:normAutofit/>
          </a:bodyPr>
          <a:lstStyle/>
          <a:p>
            <a:r>
              <a:rPr lang="lv-LV" sz="7200" b="1" dirty="0"/>
              <a:t>Paldies visiem par sadarbību!</a:t>
            </a:r>
          </a:p>
        </p:txBody>
      </p:sp>
      <p:pic>
        <p:nvPicPr>
          <p:cNvPr id="3" name="Attēls 2">
            <a:extLst>
              <a:ext uri="{FF2B5EF4-FFF2-40B4-BE49-F238E27FC236}">
                <a16:creationId xmlns:a16="http://schemas.microsoft.com/office/drawing/2014/main" id="{8CD7D067-FC06-67CC-4CDE-35AC04708865}"/>
              </a:ext>
            </a:extLst>
          </p:cNvPr>
          <p:cNvPicPr>
            <a:picLocks noChangeAspect="1"/>
          </p:cNvPicPr>
          <p:nvPr/>
        </p:nvPicPr>
        <p:blipFill>
          <a:blip r:embed="rId2"/>
          <a:stretch>
            <a:fillRect/>
          </a:stretch>
        </p:blipFill>
        <p:spPr>
          <a:xfrm>
            <a:off x="285750" y="570758"/>
            <a:ext cx="5000625" cy="1669698"/>
          </a:xfrm>
          <a:prstGeom prst="rect">
            <a:avLst/>
          </a:prstGeom>
        </p:spPr>
      </p:pic>
      <p:sp>
        <p:nvSpPr>
          <p:cNvPr id="4" name="TextBox 3">
            <a:extLst>
              <a:ext uri="{FF2B5EF4-FFF2-40B4-BE49-F238E27FC236}">
                <a16:creationId xmlns:a16="http://schemas.microsoft.com/office/drawing/2014/main" id="{A4E7EE49-D525-D7E8-B11E-7DD2D60BE7D1}"/>
              </a:ext>
            </a:extLst>
          </p:cNvPr>
          <p:cNvSpPr txBox="1"/>
          <p:nvPr/>
        </p:nvSpPr>
        <p:spPr>
          <a:xfrm>
            <a:off x="4638675" y="5895975"/>
            <a:ext cx="2914650" cy="646331"/>
          </a:xfrm>
          <a:prstGeom prst="rect">
            <a:avLst/>
          </a:prstGeom>
          <a:noFill/>
        </p:spPr>
        <p:txBody>
          <a:bodyPr wrap="square" rtlCol="0">
            <a:spAutoFit/>
          </a:bodyPr>
          <a:lstStyle/>
          <a:p>
            <a:pPr algn="ctr"/>
            <a:r>
              <a:rPr lang="lv-LV" dirty="0"/>
              <a:t>Lolita Šmukste, </a:t>
            </a:r>
          </a:p>
          <a:p>
            <a:pPr algn="ctr"/>
            <a:r>
              <a:rPr lang="lv-LV" dirty="0"/>
              <a:t>Riebiņu vidusskola 2022</a:t>
            </a:r>
          </a:p>
        </p:txBody>
      </p:sp>
    </p:spTree>
    <p:extLst>
      <p:ext uri="{BB962C8B-B14F-4D97-AF65-F5344CB8AC3E}">
        <p14:creationId xmlns:p14="http://schemas.microsoft.com/office/powerpoint/2010/main" val="553853008"/>
      </p:ext>
    </p:extLst>
  </p:cSld>
  <p:clrMapOvr>
    <a:masterClrMapping/>
  </p:clrMapOvr>
</p:sld>
</file>

<file path=ppt/theme/theme1.xml><?xml version="1.0" encoding="utf-8"?>
<a:theme xmlns:a="http://schemas.openxmlformats.org/drawingml/2006/main" name="Office dizain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TotalTime>
  <Words>835</Words>
  <Application>Microsoft Office PowerPoint</Application>
  <PresentationFormat>Widescreen</PresentationFormat>
  <Paragraphs>40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Times New Roman</vt:lpstr>
      <vt:lpstr>Office dizains</vt:lpstr>
      <vt:lpstr>Īstenotie pasākumi programmas «Latvijas skolas soma» ietvaros Riebiņu vidusskolā</vt:lpstr>
      <vt:lpstr>Bišu vaskadrānas darbnīca (Lūznavas muiža)</vt:lpstr>
      <vt:lpstr>Nodarbība “Maizes vēsture Latgalē” (Aglonas maizes muzejs)</vt:lpstr>
      <vt:lpstr>Izzinoša nodarbība “Līvānu stikls stāsti” (Līvānu stikla un amatniecības centrs)</vt:lpstr>
      <vt:lpstr>Izglītojošā programma “Ar Silajāņu mālu plaukstās. Latgales keramikas iepazīšana” (PVLMM)</vt:lpstr>
      <vt:lpstr>Izglītojoša programma “Preiļu muižas dzīvie dārgumi” (PVLMM)</vt:lpstr>
      <vt:lpstr>Literāri finansiāla nodarbība “Romāns ar Zeltu” (Andreja Upīša memoriālais muzejs)</vt:lpstr>
      <vt:lpstr>Grāmatu iesiešanas darbnīca (Latvijas Nacionālā bibliotēka)</vt:lpstr>
      <vt:lpstr>Kustību izrāde vienā cēlienā “Ļoti labas minūtes” (Dailes teātris)</vt:lpstr>
      <vt:lpstr>Muzejpedagoģiskā programma „Rainis. Dzimumdiena” (Raiņa muzejs “Jasmuiža”)</vt:lpstr>
      <vt:lpstr>Slēpņošanas spēle „Atrodi Raiņa vietas Jasmuižā!” (Raiņa muzejs “Jasmuiža”)</vt:lpstr>
      <vt:lpstr>Muzejpedagoģiskā nodarbība «No Skala līdz…» (Madonas novadpētniecības un mākslas muzejs)</vt:lpstr>
      <vt:lpstr>Paldies visiem par sadarbību!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Īstenotie pasākumi programmas «Latvijas skolas soma» ietvaros Riebiņu vidusskolā</dc:title>
  <dc:creator>Lolita Šmukste</dc:creator>
  <cp:lastModifiedBy>aijac</cp:lastModifiedBy>
  <cp:revision>14</cp:revision>
  <dcterms:created xsi:type="dcterms:W3CDTF">2022-06-07T10:25:39Z</dcterms:created>
  <dcterms:modified xsi:type="dcterms:W3CDTF">2022-08-28T14:01:39Z</dcterms:modified>
</cp:coreProperties>
</file>